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Arial" panose="020B0604020202020204" pitchFamily="34" charset="0"/>
      <p:regular r:id="rId17"/>
    </p:embeddedFont>
    <p:embeddedFont>
      <p:font typeface="Arimo" panose="020B0604020202020204" charset="0"/>
      <p:regular r:id="rId18"/>
    </p:embeddedFont>
    <p:embeddedFont>
      <p:font typeface="Calibri" panose="020F0502020204030204" pitchFamily="34" charset="0"/>
      <p:regular r:id="rId19"/>
      <p:bold r:id="rId20"/>
      <p:italic r:id="rId21"/>
      <p:boldItalic r:id="rId22"/>
    </p:embeddedFont>
    <p:embeddedFont>
      <p:font typeface="Open Sauce" panose="020B0604020202020204" charset="0"/>
      <p:regular r:id="rId23"/>
    </p:embeddedFont>
    <p:embeddedFont>
      <p:font typeface="Oswald Bold" panose="020B0604020202020204" charset="0"/>
      <p:regular r:id="rId24"/>
    </p:embeddedFont>
    <p:embeddedFont>
      <p:font typeface="Tahoma" panose="020B0604030504040204" pitchFamily="34" charset="0"/>
      <p:regular r:id="rId25"/>
      <p:bold r:id="rId26"/>
    </p:embeddedFont>
    <p:embeddedFont>
      <p:font typeface="Times New Roman" panose="02020603050405020304" pitchFamily="18"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62" y="9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sv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pn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svg>
</file>

<file path=ppt/media/image80.png>
</file>

<file path=ppt/media/image81.svg>
</file>

<file path=ppt/media/image82.png>
</file>

<file path=ppt/media/image83.svg>
</file>

<file path=ppt/media/image84.png>
</file>

<file path=ppt/media/image85.png>
</file>

<file path=ppt/media/image86.gif>
</file>

<file path=ppt/media/image87.png>
</file>

<file path=ppt/media/image88.png>
</file>

<file path=ppt/media/image89.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86.gif"/><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87.png"/><Relationship Id="rId4" Type="http://schemas.openxmlformats.org/officeDocument/2006/relationships/image" Target="../media/image13.sv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89.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8.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3" Type="http://schemas.openxmlformats.org/officeDocument/2006/relationships/image" Target="../media/image28.png"/><Relationship Id="rId18" Type="http://schemas.openxmlformats.org/officeDocument/2006/relationships/image" Target="../media/image33.svg"/><Relationship Id="rId26" Type="http://schemas.openxmlformats.org/officeDocument/2006/relationships/image" Target="../media/image41.svg"/><Relationship Id="rId39" Type="http://schemas.openxmlformats.org/officeDocument/2006/relationships/image" Target="../media/image54.png"/><Relationship Id="rId21" Type="http://schemas.openxmlformats.org/officeDocument/2006/relationships/image" Target="../media/image36.png"/><Relationship Id="rId34" Type="http://schemas.openxmlformats.org/officeDocument/2006/relationships/image" Target="../media/image49.svg"/><Relationship Id="rId42" Type="http://schemas.openxmlformats.org/officeDocument/2006/relationships/image" Target="../media/image57.svg"/><Relationship Id="rId47" Type="http://schemas.openxmlformats.org/officeDocument/2006/relationships/image" Target="../media/image62.png"/><Relationship Id="rId50" Type="http://schemas.openxmlformats.org/officeDocument/2006/relationships/image" Target="../media/image65.svg"/><Relationship Id="rId55" Type="http://schemas.openxmlformats.org/officeDocument/2006/relationships/image" Target="../media/image70.png"/><Relationship Id="rId63" Type="http://schemas.openxmlformats.org/officeDocument/2006/relationships/image" Target="../media/image78.png"/><Relationship Id="rId68" Type="http://schemas.openxmlformats.org/officeDocument/2006/relationships/image" Target="../media/image83.svg"/><Relationship Id="rId7" Type="http://schemas.openxmlformats.org/officeDocument/2006/relationships/image" Target="../media/image22.png"/><Relationship Id="rId2" Type="http://schemas.openxmlformats.org/officeDocument/2006/relationships/notesSlide" Target="../notesSlides/notesSlide5.xml"/><Relationship Id="rId16" Type="http://schemas.openxmlformats.org/officeDocument/2006/relationships/image" Target="../media/image31.svg"/><Relationship Id="rId29" Type="http://schemas.openxmlformats.org/officeDocument/2006/relationships/image" Target="../media/image44.png"/><Relationship Id="rId1" Type="http://schemas.openxmlformats.org/officeDocument/2006/relationships/slideLayout" Target="../slideLayouts/slideLayout7.xml"/><Relationship Id="rId6" Type="http://schemas.openxmlformats.org/officeDocument/2006/relationships/image" Target="../media/image21.svg"/><Relationship Id="rId11" Type="http://schemas.openxmlformats.org/officeDocument/2006/relationships/image" Target="../media/image26.png"/><Relationship Id="rId24" Type="http://schemas.openxmlformats.org/officeDocument/2006/relationships/image" Target="../media/image39.svg"/><Relationship Id="rId32" Type="http://schemas.openxmlformats.org/officeDocument/2006/relationships/image" Target="../media/image47.svg"/><Relationship Id="rId37" Type="http://schemas.openxmlformats.org/officeDocument/2006/relationships/image" Target="../media/image52.png"/><Relationship Id="rId40" Type="http://schemas.openxmlformats.org/officeDocument/2006/relationships/image" Target="../media/image55.svg"/><Relationship Id="rId45" Type="http://schemas.openxmlformats.org/officeDocument/2006/relationships/image" Target="../media/image60.png"/><Relationship Id="rId53" Type="http://schemas.openxmlformats.org/officeDocument/2006/relationships/image" Target="../media/image68.png"/><Relationship Id="rId58" Type="http://schemas.openxmlformats.org/officeDocument/2006/relationships/image" Target="../media/image73.svg"/><Relationship Id="rId66" Type="http://schemas.openxmlformats.org/officeDocument/2006/relationships/image" Target="../media/image81.svg"/><Relationship Id="rId5" Type="http://schemas.openxmlformats.org/officeDocument/2006/relationships/image" Target="../media/image20.png"/><Relationship Id="rId15" Type="http://schemas.openxmlformats.org/officeDocument/2006/relationships/image" Target="../media/image30.png"/><Relationship Id="rId23" Type="http://schemas.openxmlformats.org/officeDocument/2006/relationships/image" Target="../media/image38.png"/><Relationship Id="rId28" Type="http://schemas.openxmlformats.org/officeDocument/2006/relationships/image" Target="../media/image43.svg"/><Relationship Id="rId36" Type="http://schemas.openxmlformats.org/officeDocument/2006/relationships/image" Target="../media/image51.svg"/><Relationship Id="rId49" Type="http://schemas.openxmlformats.org/officeDocument/2006/relationships/image" Target="../media/image64.png"/><Relationship Id="rId57" Type="http://schemas.openxmlformats.org/officeDocument/2006/relationships/image" Target="../media/image72.png"/><Relationship Id="rId61" Type="http://schemas.openxmlformats.org/officeDocument/2006/relationships/image" Target="../media/image76.png"/><Relationship Id="rId10" Type="http://schemas.openxmlformats.org/officeDocument/2006/relationships/image" Target="../media/image25.svg"/><Relationship Id="rId19" Type="http://schemas.openxmlformats.org/officeDocument/2006/relationships/image" Target="../media/image34.png"/><Relationship Id="rId31" Type="http://schemas.openxmlformats.org/officeDocument/2006/relationships/image" Target="../media/image46.png"/><Relationship Id="rId44" Type="http://schemas.openxmlformats.org/officeDocument/2006/relationships/image" Target="../media/image59.svg"/><Relationship Id="rId52" Type="http://schemas.openxmlformats.org/officeDocument/2006/relationships/image" Target="../media/image67.svg"/><Relationship Id="rId60" Type="http://schemas.openxmlformats.org/officeDocument/2006/relationships/image" Target="../media/image75.svg"/><Relationship Id="rId65" Type="http://schemas.openxmlformats.org/officeDocument/2006/relationships/image" Target="../media/image80.png"/><Relationship Id="rId4" Type="http://schemas.openxmlformats.org/officeDocument/2006/relationships/image" Target="../media/image2.svg"/><Relationship Id="rId9" Type="http://schemas.openxmlformats.org/officeDocument/2006/relationships/image" Target="../media/image24.png"/><Relationship Id="rId14" Type="http://schemas.openxmlformats.org/officeDocument/2006/relationships/image" Target="../media/image29.svg"/><Relationship Id="rId22" Type="http://schemas.openxmlformats.org/officeDocument/2006/relationships/image" Target="../media/image37.svg"/><Relationship Id="rId27" Type="http://schemas.openxmlformats.org/officeDocument/2006/relationships/image" Target="../media/image42.png"/><Relationship Id="rId30" Type="http://schemas.openxmlformats.org/officeDocument/2006/relationships/image" Target="../media/image45.svg"/><Relationship Id="rId35" Type="http://schemas.openxmlformats.org/officeDocument/2006/relationships/image" Target="../media/image50.png"/><Relationship Id="rId43" Type="http://schemas.openxmlformats.org/officeDocument/2006/relationships/image" Target="../media/image58.png"/><Relationship Id="rId48" Type="http://schemas.openxmlformats.org/officeDocument/2006/relationships/image" Target="../media/image63.svg"/><Relationship Id="rId56" Type="http://schemas.openxmlformats.org/officeDocument/2006/relationships/image" Target="../media/image71.svg"/><Relationship Id="rId64" Type="http://schemas.openxmlformats.org/officeDocument/2006/relationships/image" Target="../media/image79.svg"/><Relationship Id="rId8" Type="http://schemas.openxmlformats.org/officeDocument/2006/relationships/image" Target="../media/image23.svg"/><Relationship Id="rId51" Type="http://schemas.openxmlformats.org/officeDocument/2006/relationships/image" Target="../media/image66.png"/><Relationship Id="rId3" Type="http://schemas.openxmlformats.org/officeDocument/2006/relationships/image" Target="../media/image1.png"/><Relationship Id="rId12" Type="http://schemas.openxmlformats.org/officeDocument/2006/relationships/image" Target="../media/image27.svg"/><Relationship Id="rId17" Type="http://schemas.openxmlformats.org/officeDocument/2006/relationships/image" Target="../media/image32.png"/><Relationship Id="rId25" Type="http://schemas.openxmlformats.org/officeDocument/2006/relationships/image" Target="../media/image40.png"/><Relationship Id="rId33" Type="http://schemas.openxmlformats.org/officeDocument/2006/relationships/image" Target="../media/image48.png"/><Relationship Id="rId38" Type="http://schemas.openxmlformats.org/officeDocument/2006/relationships/image" Target="../media/image53.svg"/><Relationship Id="rId46" Type="http://schemas.openxmlformats.org/officeDocument/2006/relationships/image" Target="../media/image61.svg"/><Relationship Id="rId59" Type="http://schemas.openxmlformats.org/officeDocument/2006/relationships/image" Target="../media/image74.png"/><Relationship Id="rId67" Type="http://schemas.openxmlformats.org/officeDocument/2006/relationships/image" Target="../media/image82.png"/><Relationship Id="rId20" Type="http://schemas.openxmlformats.org/officeDocument/2006/relationships/image" Target="../media/image35.svg"/><Relationship Id="rId41" Type="http://schemas.openxmlformats.org/officeDocument/2006/relationships/image" Target="../media/image56.png"/><Relationship Id="rId54" Type="http://schemas.openxmlformats.org/officeDocument/2006/relationships/image" Target="../media/image69.svg"/><Relationship Id="rId62" Type="http://schemas.openxmlformats.org/officeDocument/2006/relationships/image" Target="../media/image77.svg"/></Relationships>
</file>

<file path=ppt/slides/_rels/slide9.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Freeform 2"/>
          <p:cNvSpPr/>
          <p:nvPr/>
        </p:nvSpPr>
        <p:spPr>
          <a:xfrm rot="7659121">
            <a:off x="15091031"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3258071" y="-4629150"/>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4236347" y="3202251"/>
            <a:ext cx="9815307" cy="4208864"/>
            <a:chOff x="0" y="0"/>
            <a:chExt cx="1895495" cy="812800"/>
          </a:xfrm>
        </p:grpSpPr>
        <p:sp>
          <p:nvSpPr>
            <p:cNvPr id="5" name="Freeform 5"/>
            <p:cNvSpPr/>
            <p:nvPr/>
          </p:nvSpPr>
          <p:spPr>
            <a:xfrm>
              <a:off x="0" y="0"/>
              <a:ext cx="1895495" cy="812800"/>
            </a:xfrm>
            <a:custGeom>
              <a:avLst/>
              <a:gdLst/>
              <a:ahLst/>
              <a:cxnLst/>
              <a:rect l="l" t="t" r="r" b="b"/>
              <a:pathLst>
                <a:path w="1895495" h="812800">
                  <a:moveTo>
                    <a:pt x="0" y="0"/>
                  </a:moveTo>
                  <a:lnTo>
                    <a:pt x="1895495" y="0"/>
                  </a:lnTo>
                  <a:lnTo>
                    <a:pt x="1895495" y="812800"/>
                  </a:lnTo>
                  <a:lnTo>
                    <a:pt x="0" y="81280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6" name="TextBox 6"/>
            <p:cNvSpPr txBox="1"/>
            <p:nvPr/>
          </p:nvSpPr>
          <p:spPr>
            <a:xfrm>
              <a:off x="0" y="-19050"/>
              <a:ext cx="1895495" cy="831850"/>
            </a:xfrm>
            <a:prstGeom prst="rect">
              <a:avLst/>
            </a:prstGeom>
          </p:spPr>
          <p:txBody>
            <a:bodyPr lIns="50800" tIns="50800" rIns="50800" bIns="50800" rtlCol="0" anchor="ctr"/>
            <a:lstStyle/>
            <a:p>
              <a:pPr algn="ctr">
                <a:lnSpc>
                  <a:spcPts val="2859"/>
                </a:lnSpc>
              </a:pPr>
              <a:endParaRPr/>
            </a:p>
          </p:txBody>
        </p:sp>
      </p:grpSp>
      <p:sp>
        <p:nvSpPr>
          <p:cNvPr id="7" name="Freeform 7"/>
          <p:cNvSpPr/>
          <p:nvPr/>
        </p:nvSpPr>
        <p:spPr>
          <a:xfrm>
            <a:off x="16028014" y="793833"/>
            <a:ext cx="596933" cy="613568"/>
          </a:xfrm>
          <a:custGeom>
            <a:avLst/>
            <a:gdLst/>
            <a:ahLst/>
            <a:cxnLst/>
            <a:rect l="l" t="t" r="r" b="b"/>
            <a:pathLst>
              <a:path w="596933" h="613568">
                <a:moveTo>
                  <a:pt x="0" y="0"/>
                </a:moveTo>
                <a:lnTo>
                  <a:pt x="596933" y="0"/>
                </a:lnTo>
                <a:lnTo>
                  <a:pt x="596933" y="613568"/>
                </a:lnTo>
                <a:lnTo>
                  <a:pt x="0" y="61356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TextBox 8"/>
          <p:cNvSpPr txBox="1"/>
          <p:nvPr/>
        </p:nvSpPr>
        <p:spPr>
          <a:xfrm>
            <a:off x="4236347" y="2926026"/>
            <a:ext cx="9815307" cy="2777006"/>
          </a:xfrm>
          <a:prstGeom prst="rect">
            <a:avLst/>
          </a:prstGeom>
        </p:spPr>
        <p:txBody>
          <a:bodyPr lIns="0" tIns="0" rIns="0" bIns="0" rtlCol="0" anchor="t">
            <a:spAutoFit/>
          </a:bodyPr>
          <a:lstStyle/>
          <a:p>
            <a:pPr algn="ctr">
              <a:lnSpc>
                <a:spcPts val="22684"/>
              </a:lnSpc>
            </a:pPr>
            <a:r>
              <a:rPr lang="en-US" sz="16437" spc="1610">
                <a:solidFill>
                  <a:srgbClr val="231F20"/>
                </a:solidFill>
                <a:latin typeface="Oswald Bold"/>
              </a:rPr>
              <a:t>PROJECT</a:t>
            </a:r>
          </a:p>
        </p:txBody>
      </p:sp>
      <p:sp>
        <p:nvSpPr>
          <p:cNvPr id="9" name="TextBox 9"/>
          <p:cNvSpPr txBox="1"/>
          <p:nvPr/>
        </p:nvSpPr>
        <p:spPr>
          <a:xfrm>
            <a:off x="4236347" y="6187561"/>
            <a:ext cx="9815307" cy="1047750"/>
          </a:xfrm>
          <a:prstGeom prst="rect">
            <a:avLst/>
          </a:prstGeom>
        </p:spPr>
        <p:txBody>
          <a:bodyPr lIns="0" tIns="0" rIns="0" bIns="0" rtlCol="0" anchor="t">
            <a:spAutoFit/>
          </a:bodyPr>
          <a:lstStyle/>
          <a:p>
            <a:pPr algn="ctr">
              <a:lnSpc>
                <a:spcPts val="8279"/>
              </a:lnSpc>
              <a:spcBef>
                <a:spcPct val="0"/>
              </a:spcBef>
            </a:pPr>
            <a:r>
              <a:rPr lang="en-US" sz="6899">
                <a:solidFill>
                  <a:srgbClr val="231F20"/>
                </a:solidFill>
                <a:latin typeface="Oswald Bold"/>
              </a:rPr>
              <a:t>SHOPPING ONLINE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TextBox 2"/>
          <p:cNvSpPr txBox="1"/>
          <p:nvPr/>
        </p:nvSpPr>
        <p:spPr>
          <a:xfrm>
            <a:off x="1005825" y="801387"/>
            <a:ext cx="15264150" cy="847725"/>
          </a:xfrm>
          <a:prstGeom prst="rect">
            <a:avLst/>
          </a:prstGeom>
        </p:spPr>
        <p:txBody>
          <a:bodyPr lIns="0" tIns="0" rIns="0" bIns="0" rtlCol="0" anchor="t">
            <a:spAutoFit/>
          </a:bodyPr>
          <a:lstStyle/>
          <a:p>
            <a:pPr algn="ctr">
              <a:lnSpc>
                <a:spcPts val="6719"/>
              </a:lnSpc>
            </a:pPr>
            <a:r>
              <a:rPr lang="en-US" sz="5599">
                <a:solidFill>
                  <a:srgbClr val="000000"/>
                </a:solidFill>
                <a:latin typeface="Oswald Bold"/>
              </a:rPr>
              <a:t>CHỨC NĂNG ADMIN</a:t>
            </a:r>
          </a:p>
        </p:txBody>
      </p:sp>
      <p:sp>
        <p:nvSpPr>
          <p:cNvPr id="3" name="TextBox 3"/>
          <p:cNvSpPr txBox="1"/>
          <p:nvPr/>
        </p:nvSpPr>
        <p:spPr>
          <a:xfrm>
            <a:off x="9632778" y="4167188"/>
            <a:ext cx="7459422" cy="1876425"/>
          </a:xfrm>
          <a:prstGeom prst="rect">
            <a:avLst/>
          </a:prstGeom>
        </p:spPr>
        <p:txBody>
          <a:bodyPr lIns="0" tIns="0" rIns="0" bIns="0" rtlCol="0" anchor="t">
            <a:spAutoFit/>
          </a:bodyPr>
          <a:lstStyle/>
          <a:p>
            <a:pPr marL="965199" lvl="1" indent="-482600" algn="l">
              <a:lnSpc>
                <a:spcPts val="4799"/>
              </a:lnSpc>
              <a:buFont typeface="Arial"/>
              <a:buChar char="•"/>
            </a:pPr>
            <a:r>
              <a:rPr lang="en-US" sz="3999">
                <a:solidFill>
                  <a:srgbClr val="000000"/>
                </a:solidFill>
                <a:latin typeface="Arial"/>
              </a:rPr>
              <a:t>Admin quản lý sản phẩm</a:t>
            </a:r>
          </a:p>
          <a:p>
            <a:pPr marL="965199" lvl="1" indent="-482600" algn="l">
              <a:lnSpc>
                <a:spcPts val="4799"/>
              </a:lnSpc>
              <a:buFont typeface="Arial"/>
              <a:buChar char="•"/>
            </a:pPr>
            <a:r>
              <a:rPr lang="en-US" sz="3999">
                <a:solidFill>
                  <a:srgbClr val="000000"/>
                </a:solidFill>
                <a:latin typeface="Arial"/>
              </a:rPr>
              <a:t>Admin quản lý đơn đặt hàng</a:t>
            </a:r>
          </a:p>
          <a:p>
            <a:pPr marL="965199" lvl="1" indent="-482600" algn="l">
              <a:lnSpc>
                <a:spcPts val="4799"/>
              </a:lnSpc>
              <a:buFont typeface="Arial"/>
              <a:buChar char="•"/>
            </a:pPr>
            <a:r>
              <a:rPr lang="en-US" sz="3999">
                <a:solidFill>
                  <a:srgbClr val="000000"/>
                </a:solidFill>
                <a:latin typeface="Arial"/>
              </a:rPr>
              <a:t>Admin quản lý khách hàng</a:t>
            </a:r>
          </a:p>
        </p:txBody>
      </p:sp>
      <p:sp>
        <p:nvSpPr>
          <p:cNvPr id="4" name="Freeform 4"/>
          <p:cNvSpPr/>
          <p:nvPr/>
        </p:nvSpPr>
        <p:spPr>
          <a:xfrm>
            <a:off x="290032" y="2840676"/>
            <a:ext cx="8853968" cy="5545040"/>
          </a:xfrm>
          <a:custGeom>
            <a:avLst/>
            <a:gdLst/>
            <a:ahLst/>
            <a:cxnLst/>
            <a:rect l="l" t="t" r="r" b="b"/>
            <a:pathLst>
              <a:path w="8853968" h="5545040">
                <a:moveTo>
                  <a:pt x="0" y="0"/>
                </a:moveTo>
                <a:lnTo>
                  <a:pt x="8853968" y="0"/>
                </a:lnTo>
                <a:lnTo>
                  <a:pt x="8853968" y="5545040"/>
                </a:lnTo>
                <a:lnTo>
                  <a:pt x="0" y="5545040"/>
                </a:lnTo>
                <a:lnTo>
                  <a:pt x="0" y="0"/>
                </a:lnTo>
                <a:close/>
              </a:path>
            </a:pathLst>
          </a:custGeom>
          <a:blipFill>
            <a:blip r:embed="rId3"/>
            <a:stretch>
              <a:fillRect/>
            </a:stretch>
          </a:blipFill>
        </p:spPr>
        <p:txBody>
          <a:bodyPr/>
          <a:lstStyle/>
          <a:p>
            <a:endParaRPr lang="en-US"/>
          </a:p>
        </p:txBody>
      </p:sp>
      <p:sp>
        <p:nvSpPr>
          <p:cNvPr id="5" name="Freeform 5"/>
          <p:cNvSpPr/>
          <p:nvPr/>
        </p:nvSpPr>
        <p:spPr>
          <a:xfrm rot="887923">
            <a:off x="-6937517" y="-8747353"/>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rot="-10580377">
            <a:off x="12236533" y="4599849"/>
            <a:ext cx="12102934" cy="12419055"/>
          </a:xfrm>
          <a:custGeom>
            <a:avLst/>
            <a:gdLst/>
            <a:ahLst/>
            <a:cxnLst/>
            <a:rect l="l" t="t" r="r" b="b"/>
            <a:pathLst>
              <a:path w="12102934" h="12419055">
                <a:moveTo>
                  <a:pt x="0" y="0"/>
                </a:moveTo>
                <a:lnTo>
                  <a:pt x="12102934" y="0"/>
                </a:lnTo>
                <a:lnTo>
                  <a:pt x="12102934" y="12419055"/>
                </a:lnTo>
                <a:lnTo>
                  <a:pt x="0" y="124190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7" name="Group 7"/>
          <p:cNvGrpSpPr/>
          <p:nvPr/>
        </p:nvGrpSpPr>
        <p:grpSpPr>
          <a:xfrm>
            <a:off x="16211952" y="-728609"/>
            <a:ext cx="2094695" cy="2377721"/>
            <a:chOff x="0" y="0"/>
            <a:chExt cx="551689" cy="626231"/>
          </a:xfrm>
        </p:grpSpPr>
        <p:sp>
          <p:nvSpPr>
            <p:cNvPr id="8" name="Freeform 8"/>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9" name="TextBox 9"/>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grpSp>
        <p:nvGrpSpPr>
          <p:cNvPr id="10" name="Group 10"/>
          <p:cNvGrpSpPr/>
          <p:nvPr/>
        </p:nvGrpSpPr>
        <p:grpSpPr>
          <a:xfrm>
            <a:off x="-41523" y="8684700"/>
            <a:ext cx="2094695" cy="2377721"/>
            <a:chOff x="0" y="0"/>
            <a:chExt cx="551689" cy="626231"/>
          </a:xfrm>
        </p:grpSpPr>
        <p:sp>
          <p:nvSpPr>
            <p:cNvPr id="11" name="Freeform 11"/>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12" name="TextBox 12"/>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TextBox 2"/>
          <p:cNvSpPr txBox="1"/>
          <p:nvPr/>
        </p:nvSpPr>
        <p:spPr>
          <a:xfrm>
            <a:off x="1005825" y="801387"/>
            <a:ext cx="15264150" cy="847725"/>
          </a:xfrm>
          <a:prstGeom prst="rect">
            <a:avLst/>
          </a:prstGeom>
        </p:spPr>
        <p:txBody>
          <a:bodyPr lIns="0" tIns="0" rIns="0" bIns="0" rtlCol="0" anchor="t">
            <a:spAutoFit/>
          </a:bodyPr>
          <a:lstStyle/>
          <a:p>
            <a:pPr algn="ctr">
              <a:lnSpc>
                <a:spcPts val="6719"/>
              </a:lnSpc>
            </a:pPr>
            <a:r>
              <a:rPr lang="en-US" sz="5599">
                <a:solidFill>
                  <a:srgbClr val="000000"/>
                </a:solidFill>
                <a:latin typeface="Oswald Bold"/>
              </a:rPr>
              <a:t>CÔNG NGHỆ SỬ DỤNG</a:t>
            </a:r>
          </a:p>
        </p:txBody>
      </p:sp>
      <p:sp>
        <p:nvSpPr>
          <p:cNvPr id="3" name="TextBox 3"/>
          <p:cNvSpPr txBox="1"/>
          <p:nvPr/>
        </p:nvSpPr>
        <p:spPr>
          <a:xfrm>
            <a:off x="8082103" y="4025890"/>
            <a:ext cx="9823480" cy="2390775"/>
          </a:xfrm>
          <a:prstGeom prst="rect">
            <a:avLst/>
          </a:prstGeom>
        </p:spPr>
        <p:txBody>
          <a:bodyPr lIns="0" tIns="0" rIns="0" bIns="0" rtlCol="0" anchor="t">
            <a:spAutoFit/>
          </a:bodyPr>
          <a:lstStyle/>
          <a:p>
            <a:pPr algn="l">
              <a:lnSpc>
                <a:spcPts val="4799"/>
              </a:lnSpc>
            </a:pPr>
            <a:r>
              <a:rPr lang="en-US" sz="3999">
                <a:solidFill>
                  <a:srgbClr val="000000"/>
                </a:solidFill>
                <a:latin typeface="Tahoma"/>
              </a:rPr>
              <a:t>- Front-end: HTML, CSS, JavaScript, ReactJs</a:t>
            </a:r>
          </a:p>
          <a:p>
            <a:pPr algn="just">
              <a:lnSpc>
                <a:spcPts val="4799"/>
              </a:lnSpc>
            </a:pPr>
            <a:r>
              <a:rPr lang="en-US" sz="3999">
                <a:solidFill>
                  <a:srgbClr val="000000"/>
                </a:solidFill>
                <a:latin typeface="Tahoma"/>
              </a:rPr>
              <a:t>- Back-end: NodeJs</a:t>
            </a:r>
          </a:p>
          <a:p>
            <a:pPr algn="l">
              <a:lnSpc>
                <a:spcPts val="4799"/>
              </a:lnSpc>
            </a:pPr>
            <a:r>
              <a:rPr lang="en-US" sz="3999">
                <a:solidFill>
                  <a:srgbClr val="000000"/>
                </a:solidFill>
                <a:latin typeface="Tahoma"/>
              </a:rPr>
              <a:t>- Database: MySQL</a:t>
            </a:r>
          </a:p>
        </p:txBody>
      </p:sp>
      <p:grpSp>
        <p:nvGrpSpPr>
          <p:cNvPr id="4" name="Group 4"/>
          <p:cNvGrpSpPr/>
          <p:nvPr/>
        </p:nvGrpSpPr>
        <p:grpSpPr>
          <a:xfrm>
            <a:off x="2433792" y="6189574"/>
            <a:ext cx="4112" cy="28534"/>
            <a:chOff x="0" y="0"/>
            <a:chExt cx="5483" cy="38045"/>
          </a:xfrm>
        </p:grpSpPr>
        <p:sp>
          <p:nvSpPr>
            <p:cNvPr id="5" name="Freeform 5"/>
            <p:cNvSpPr/>
            <p:nvPr/>
          </p:nvSpPr>
          <p:spPr>
            <a:xfrm>
              <a:off x="0" y="0"/>
              <a:ext cx="5461" cy="38100"/>
            </a:xfrm>
            <a:custGeom>
              <a:avLst/>
              <a:gdLst/>
              <a:ahLst/>
              <a:cxnLst/>
              <a:rect l="l" t="t" r="r" b="b"/>
              <a:pathLst>
                <a:path w="5461" h="38100">
                  <a:moveTo>
                    <a:pt x="2794" y="0"/>
                  </a:moveTo>
                  <a:cubicBezTo>
                    <a:pt x="0" y="13589"/>
                    <a:pt x="2794" y="27178"/>
                    <a:pt x="5461" y="38100"/>
                  </a:cubicBezTo>
                  <a:cubicBezTo>
                    <a:pt x="5461" y="24384"/>
                    <a:pt x="2794" y="13589"/>
                    <a:pt x="2794" y="0"/>
                  </a:cubicBezTo>
                  <a:close/>
                </a:path>
              </a:pathLst>
            </a:custGeom>
            <a:solidFill>
              <a:srgbClr val="63A5CD"/>
            </a:solidFill>
          </p:spPr>
          <p:txBody>
            <a:bodyPr/>
            <a:lstStyle/>
            <a:p>
              <a:endParaRPr lang="en-US"/>
            </a:p>
          </p:txBody>
        </p:sp>
      </p:grpSp>
      <p:grpSp>
        <p:nvGrpSpPr>
          <p:cNvPr id="6" name="Group 6"/>
          <p:cNvGrpSpPr/>
          <p:nvPr/>
        </p:nvGrpSpPr>
        <p:grpSpPr>
          <a:xfrm>
            <a:off x="2413420" y="6193622"/>
            <a:ext cx="32646" cy="158798"/>
            <a:chOff x="0" y="0"/>
            <a:chExt cx="43528" cy="211731"/>
          </a:xfrm>
        </p:grpSpPr>
        <p:sp>
          <p:nvSpPr>
            <p:cNvPr id="7" name="Freeform 7"/>
            <p:cNvSpPr/>
            <p:nvPr/>
          </p:nvSpPr>
          <p:spPr>
            <a:xfrm>
              <a:off x="127" y="127"/>
              <a:ext cx="43307" cy="211582"/>
            </a:xfrm>
            <a:custGeom>
              <a:avLst/>
              <a:gdLst/>
              <a:ahLst/>
              <a:cxnLst/>
              <a:rect l="l" t="t" r="r" b="b"/>
              <a:pathLst>
                <a:path w="43307" h="211582">
                  <a:moveTo>
                    <a:pt x="0" y="0"/>
                  </a:moveTo>
                  <a:cubicBezTo>
                    <a:pt x="2667" y="70485"/>
                    <a:pt x="8128" y="140970"/>
                    <a:pt x="13462" y="211582"/>
                  </a:cubicBezTo>
                  <a:lnTo>
                    <a:pt x="43307" y="208788"/>
                  </a:lnTo>
                  <a:cubicBezTo>
                    <a:pt x="37973" y="154559"/>
                    <a:pt x="35179" y="97663"/>
                    <a:pt x="32512" y="40640"/>
                  </a:cubicBezTo>
                  <a:cubicBezTo>
                    <a:pt x="21590" y="27051"/>
                    <a:pt x="10795" y="13462"/>
                    <a:pt x="0" y="0"/>
                  </a:cubicBezTo>
                  <a:close/>
                </a:path>
              </a:pathLst>
            </a:custGeom>
            <a:solidFill>
              <a:srgbClr val="63A5CD"/>
            </a:solidFill>
          </p:spPr>
          <p:txBody>
            <a:bodyPr/>
            <a:lstStyle/>
            <a:p>
              <a:endParaRPr lang="en-US"/>
            </a:p>
          </p:txBody>
        </p:sp>
      </p:grpSp>
      <p:grpSp>
        <p:nvGrpSpPr>
          <p:cNvPr id="8" name="Group 8"/>
          <p:cNvGrpSpPr/>
          <p:nvPr/>
        </p:nvGrpSpPr>
        <p:grpSpPr>
          <a:xfrm>
            <a:off x="3144050" y="4783262"/>
            <a:ext cx="8226" cy="18380"/>
            <a:chOff x="0" y="0"/>
            <a:chExt cx="10968" cy="24507"/>
          </a:xfrm>
        </p:grpSpPr>
        <p:sp>
          <p:nvSpPr>
            <p:cNvPr id="9" name="Freeform 9"/>
            <p:cNvSpPr/>
            <p:nvPr/>
          </p:nvSpPr>
          <p:spPr>
            <a:xfrm>
              <a:off x="127" y="0"/>
              <a:ext cx="10922" cy="24384"/>
            </a:xfrm>
            <a:custGeom>
              <a:avLst/>
              <a:gdLst/>
              <a:ahLst/>
              <a:cxnLst/>
              <a:rect l="l" t="t" r="r" b="b"/>
              <a:pathLst>
                <a:path w="10922" h="24384">
                  <a:moveTo>
                    <a:pt x="8128" y="0"/>
                  </a:moveTo>
                  <a:cubicBezTo>
                    <a:pt x="5334" y="8128"/>
                    <a:pt x="2667" y="16256"/>
                    <a:pt x="0" y="24384"/>
                  </a:cubicBezTo>
                  <a:cubicBezTo>
                    <a:pt x="5461" y="24384"/>
                    <a:pt x="8128" y="24384"/>
                    <a:pt x="10922" y="21590"/>
                  </a:cubicBezTo>
                  <a:lnTo>
                    <a:pt x="8128" y="0"/>
                  </a:lnTo>
                  <a:close/>
                </a:path>
              </a:pathLst>
            </a:custGeom>
            <a:solidFill>
              <a:srgbClr val="63A5CD"/>
            </a:solidFill>
          </p:spPr>
          <p:txBody>
            <a:bodyPr/>
            <a:lstStyle/>
            <a:p>
              <a:endParaRPr lang="en-US"/>
            </a:p>
          </p:txBody>
        </p:sp>
      </p:grpSp>
      <p:grpSp>
        <p:nvGrpSpPr>
          <p:cNvPr id="10" name="Group 10"/>
          <p:cNvGrpSpPr/>
          <p:nvPr/>
        </p:nvGrpSpPr>
        <p:grpSpPr>
          <a:xfrm>
            <a:off x="2437842" y="6218042"/>
            <a:ext cx="8226" cy="16388"/>
            <a:chOff x="0" y="0"/>
            <a:chExt cx="10968" cy="21851"/>
          </a:xfrm>
        </p:grpSpPr>
        <p:sp>
          <p:nvSpPr>
            <p:cNvPr id="11" name="Freeform 11"/>
            <p:cNvSpPr/>
            <p:nvPr/>
          </p:nvSpPr>
          <p:spPr>
            <a:xfrm>
              <a:off x="127" y="127"/>
              <a:ext cx="10795" cy="21717"/>
            </a:xfrm>
            <a:custGeom>
              <a:avLst/>
              <a:gdLst/>
              <a:ahLst/>
              <a:cxnLst/>
              <a:rect l="l" t="t" r="r" b="b"/>
              <a:pathLst>
                <a:path w="10795" h="21717">
                  <a:moveTo>
                    <a:pt x="0" y="0"/>
                  </a:moveTo>
                  <a:cubicBezTo>
                    <a:pt x="0" y="2667"/>
                    <a:pt x="0" y="5461"/>
                    <a:pt x="0" y="8128"/>
                  </a:cubicBezTo>
                  <a:cubicBezTo>
                    <a:pt x="2667" y="10795"/>
                    <a:pt x="5461" y="16256"/>
                    <a:pt x="10795" y="21717"/>
                  </a:cubicBezTo>
                  <a:cubicBezTo>
                    <a:pt x="5334" y="13462"/>
                    <a:pt x="2667" y="5334"/>
                    <a:pt x="0" y="0"/>
                  </a:cubicBezTo>
                  <a:close/>
                </a:path>
              </a:pathLst>
            </a:custGeom>
            <a:solidFill>
              <a:srgbClr val="7AC6E5"/>
            </a:solidFill>
          </p:spPr>
          <p:txBody>
            <a:bodyPr/>
            <a:lstStyle/>
            <a:p>
              <a:endParaRPr lang="en-US"/>
            </a:p>
          </p:txBody>
        </p:sp>
      </p:grpSp>
      <p:grpSp>
        <p:nvGrpSpPr>
          <p:cNvPr id="12" name="Group 12"/>
          <p:cNvGrpSpPr/>
          <p:nvPr/>
        </p:nvGrpSpPr>
        <p:grpSpPr>
          <a:xfrm>
            <a:off x="2612898" y="4587832"/>
            <a:ext cx="8162" cy="12274"/>
            <a:chOff x="0" y="0"/>
            <a:chExt cx="10883" cy="16365"/>
          </a:xfrm>
        </p:grpSpPr>
        <p:sp>
          <p:nvSpPr>
            <p:cNvPr id="13" name="Freeform 13"/>
            <p:cNvSpPr/>
            <p:nvPr/>
          </p:nvSpPr>
          <p:spPr>
            <a:xfrm>
              <a:off x="0" y="0"/>
              <a:ext cx="10922" cy="16383"/>
            </a:xfrm>
            <a:custGeom>
              <a:avLst/>
              <a:gdLst/>
              <a:ahLst/>
              <a:cxnLst/>
              <a:rect l="l" t="t" r="r" b="b"/>
              <a:pathLst>
                <a:path w="10922" h="16383">
                  <a:moveTo>
                    <a:pt x="8128" y="127"/>
                  </a:moveTo>
                  <a:lnTo>
                    <a:pt x="0" y="8255"/>
                  </a:lnTo>
                  <a:lnTo>
                    <a:pt x="8128" y="16383"/>
                  </a:lnTo>
                  <a:cubicBezTo>
                    <a:pt x="8128" y="13589"/>
                    <a:pt x="10922" y="8255"/>
                    <a:pt x="10922" y="2794"/>
                  </a:cubicBezTo>
                  <a:lnTo>
                    <a:pt x="8128" y="2794"/>
                  </a:lnTo>
                  <a:cubicBezTo>
                    <a:pt x="8128" y="2794"/>
                    <a:pt x="8128" y="0"/>
                    <a:pt x="8128" y="0"/>
                  </a:cubicBezTo>
                  <a:close/>
                </a:path>
              </a:pathLst>
            </a:custGeom>
            <a:solidFill>
              <a:srgbClr val="30475E"/>
            </a:solidFill>
          </p:spPr>
          <p:txBody>
            <a:bodyPr/>
            <a:lstStyle/>
            <a:p>
              <a:endParaRPr lang="en-US"/>
            </a:p>
          </p:txBody>
        </p:sp>
      </p:grpSp>
      <p:grpSp>
        <p:nvGrpSpPr>
          <p:cNvPr id="14" name="Group 14"/>
          <p:cNvGrpSpPr/>
          <p:nvPr/>
        </p:nvGrpSpPr>
        <p:grpSpPr>
          <a:xfrm>
            <a:off x="2521322" y="5019308"/>
            <a:ext cx="64" cy="2120"/>
            <a:chOff x="0" y="0"/>
            <a:chExt cx="85" cy="2827"/>
          </a:xfrm>
        </p:grpSpPr>
        <p:sp>
          <p:nvSpPr>
            <p:cNvPr id="15" name="Freeform 15"/>
            <p:cNvSpPr/>
            <p:nvPr/>
          </p:nvSpPr>
          <p:spPr>
            <a:xfrm>
              <a:off x="0" y="127"/>
              <a:ext cx="0" cy="2667"/>
            </a:xfrm>
            <a:custGeom>
              <a:avLst/>
              <a:gdLst/>
              <a:ahLst/>
              <a:cxnLst/>
              <a:rect l="l" t="t" r="r" b="b"/>
              <a:pathLst>
                <a:path h="2667">
                  <a:moveTo>
                    <a:pt x="0" y="2667"/>
                  </a:moveTo>
                  <a:lnTo>
                    <a:pt x="0" y="0"/>
                  </a:lnTo>
                  <a:close/>
                </a:path>
              </a:pathLst>
            </a:custGeom>
            <a:solidFill>
              <a:srgbClr val="7AC6E5"/>
            </a:solidFill>
          </p:spPr>
          <p:txBody>
            <a:bodyPr/>
            <a:lstStyle/>
            <a:p>
              <a:endParaRPr lang="en-US"/>
            </a:p>
          </p:txBody>
        </p:sp>
      </p:grpSp>
      <p:grpSp>
        <p:nvGrpSpPr>
          <p:cNvPr id="16" name="Group 16"/>
          <p:cNvGrpSpPr/>
          <p:nvPr/>
        </p:nvGrpSpPr>
        <p:grpSpPr>
          <a:xfrm>
            <a:off x="2446002" y="5521988"/>
            <a:ext cx="16324" cy="30590"/>
            <a:chOff x="0" y="0"/>
            <a:chExt cx="21765" cy="40787"/>
          </a:xfrm>
        </p:grpSpPr>
        <p:sp>
          <p:nvSpPr>
            <p:cNvPr id="17" name="Freeform 17"/>
            <p:cNvSpPr/>
            <p:nvPr/>
          </p:nvSpPr>
          <p:spPr>
            <a:xfrm>
              <a:off x="0" y="127"/>
              <a:ext cx="21844" cy="40640"/>
            </a:xfrm>
            <a:custGeom>
              <a:avLst/>
              <a:gdLst/>
              <a:ahLst/>
              <a:cxnLst/>
              <a:rect l="l" t="t" r="r" b="b"/>
              <a:pathLst>
                <a:path w="21844" h="40640">
                  <a:moveTo>
                    <a:pt x="21717" y="0"/>
                  </a:moveTo>
                  <a:cubicBezTo>
                    <a:pt x="16256" y="5334"/>
                    <a:pt x="8128" y="10795"/>
                    <a:pt x="0" y="16256"/>
                  </a:cubicBezTo>
                  <a:cubicBezTo>
                    <a:pt x="0" y="19050"/>
                    <a:pt x="2794" y="19050"/>
                    <a:pt x="2794" y="21717"/>
                  </a:cubicBezTo>
                  <a:lnTo>
                    <a:pt x="19050" y="40640"/>
                  </a:lnTo>
                  <a:cubicBezTo>
                    <a:pt x="19050" y="27051"/>
                    <a:pt x="19050" y="13462"/>
                    <a:pt x="21844" y="0"/>
                  </a:cubicBezTo>
                  <a:close/>
                </a:path>
              </a:pathLst>
            </a:custGeom>
            <a:solidFill>
              <a:srgbClr val="7AC6E5"/>
            </a:solidFill>
          </p:spPr>
          <p:txBody>
            <a:bodyPr/>
            <a:lstStyle/>
            <a:p>
              <a:endParaRPr lang="en-US"/>
            </a:p>
          </p:txBody>
        </p:sp>
      </p:grpSp>
      <p:grpSp>
        <p:nvGrpSpPr>
          <p:cNvPr id="18" name="Group 18"/>
          <p:cNvGrpSpPr/>
          <p:nvPr/>
        </p:nvGrpSpPr>
        <p:grpSpPr>
          <a:xfrm>
            <a:off x="2619004" y="4583784"/>
            <a:ext cx="4112" cy="6170"/>
            <a:chOff x="0" y="0"/>
            <a:chExt cx="5483" cy="8227"/>
          </a:xfrm>
        </p:grpSpPr>
        <p:sp>
          <p:nvSpPr>
            <p:cNvPr id="19" name="Freeform 19"/>
            <p:cNvSpPr/>
            <p:nvPr/>
          </p:nvSpPr>
          <p:spPr>
            <a:xfrm>
              <a:off x="0" y="127"/>
              <a:ext cx="5461" cy="8128"/>
            </a:xfrm>
            <a:custGeom>
              <a:avLst/>
              <a:gdLst/>
              <a:ahLst/>
              <a:cxnLst/>
              <a:rect l="l" t="t" r="r" b="b"/>
              <a:pathLst>
                <a:path w="5461" h="8128">
                  <a:moveTo>
                    <a:pt x="5461" y="0"/>
                  </a:moveTo>
                  <a:cubicBezTo>
                    <a:pt x="2794" y="2667"/>
                    <a:pt x="2794" y="5334"/>
                    <a:pt x="0" y="5334"/>
                  </a:cubicBezTo>
                  <a:cubicBezTo>
                    <a:pt x="0" y="5334"/>
                    <a:pt x="0" y="8128"/>
                    <a:pt x="0" y="8128"/>
                  </a:cubicBezTo>
                  <a:lnTo>
                    <a:pt x="2794" y="8128"/>
                  </a:lnTo>
                  <a:lnTo>
                    <a:pt x="5461" y="0"/>
                  </a:lnTo>
                  <a:close/>
                </a:path>
              </a:pathLst>
            </a:custGeom>
            <a:solidFill>
              <a:srgbClr val="7AC6E5"/>
            </a:solidFill>
          </p:spPr>
          <p:txBody>
            <a:bodyPr/>
            <a:lstStyle/>
            <a:p>
              <a:endParaRPr lang="en-US"/>
            </a:p>
          </p:txBody>
        </p:sp>
      </p:grpSp>
      <p:grpSp>
        <p:nvGrpSpPr>
          <p:cNvPr id="20" name="Group 20"/>
          <p:cNvGrpSpPr/>
          <p:nvPr/>
        </p:nvGrpSpPr>
        <p:grpSpPr>
          <a:xfrm>
            <a:off x="2446002" y="5534198"/>
            <a:ext cx="2120" cy="4178"/>
            <a:chOff x="0" y="0"/>
            <a:chExt cx="2827" cy="5571"/>
          </a:xfrm>
        </p:grpSpPr>
        <p:sp>
          <p:nvSpPr>
            <p:cNvPr id="21" name="Freeform 21"/>
            <p:cNvSpPr/>
            <p:nvPr/>
          </p:nvSpPr>
          <p:spPr>
            <a:xfrm>
              <a:off x="0" y="127"/>
              <a:ext cx="2794" cy="5334"/>
            </a:xfrm>
            <a:custGeom>
              <a:avLst/>
              <a:gdLst/>
              <a:ahLst/>
              <a:cxnLst/>
              <a:rect l="l" t="t" r="r" b="b"/>
              <a:pathLst>
                <a:path w="2794" h="5334">
                  <a:moveTo>
                    <a:pt x="0" y="0"/>
                  </a:moveTo>
                  <a:cubicBezTo>
                    <a:pt x="0" y="0"/>
                    <a:pt x="0" y="2794"/>
                    <a:pt x="0" y="2794"/>
                  </a:cubicBezTo>
                  <a:lnTo>
                    <a:pt x="2794" y="5334"/>
                  </a:lnTo>
                  <a:cubicBezTo>
                    <a:pt x="2794" y="2667"/>
                    <a:pt x="0" y="2667"/>
                    <a:pt x="0" y="0"/>
                  </a:cubicBezTo>
                  <a:close/>
                </a:path>
              </a:pathLst>
            </a:custGeom>
            <a:solidFill>
              <a:srgbClr val="7AC6E5"/>
            </a:solidFill>
          </p:spPr>
          <p:txBody>
            <a:bodyPr/>
            <a:lstStyle/>
            <a:p>
              <a:endParaRPr lang="en-US"/>
            </a:p>
          </p:txBody>
        </p:sp>
      </p:grpSp>
      <p:grpSp>
        <p:nvGrpSpPr>
          <p:cNvPr id="22" name="Group 22"/>
          <p:cNvGrpSpPr/>
          <p:nvPr/>
        </p:nvGrpSpPr>
        <p:grpSpPr>
          <a:xfrm>
            <a:off x="6186740" y="6496888"/>
            <a:ext cx="42800" cy="323638"/>
            <a:chOff x="0" y="0"/>
            <a:chExt cx="57067" cy="431517"/>
          </a:xfrm>
        </p:grpSpPr>
        <p:sp>
          <p:nvSpPr>
            <p:cNvPr id="23" name="Freeform 23"/>
            <p:cNvSpPr/>
            <p:nvPr/>
          </p:nvSpPr>
          <p:spPr>
            <a:xfrm>
              <a:off x="0" y="0"/>
              <a:ext cx="57023" cy="431419"/>
            </a:xfrm>
            <a:custGeom>
              <a:avLst/>
              <a:gdLst/>
              <a:ahLst/>
              <a:cxnLst/>
              <a:rect l="l" t="t" r="r" b="b"/>
              <a:pathLst>
                <a:path w="57023" h="431419">
                  <a:moveTo>
                    <a:pt x="27178" y="0"/>
                  </a:moveTo>
                  <a:cubicBezTo>
                    <a:pt x="10922" y="0"/>
                    <a:pt x="0" y="13589"/>
                    <a:pt x="0" y="27178"/>
                  </a:cubicBezTo>
                  <a:lnTo>
                    <a:pt x="0" y="401574"/>
                  </a:lnTo>
                  <a:cubicBezTo>
                    <a:pt x="0" y="417830"/>
                    <a:pt x="10922" y="431419"/>
                    <a:pt x="27178" y="431419"/>
                  </a:cubicBezTo>
                  <a:cubicBezTo>
                    <a:pt x="43434" y="431419"/>
                    <a:pt x="57023" y="417830"/>
                    <a:pt x="57023" y="401574"/>
                  </a:cubicBezTo>
                  <a:lnTo>
                    <a:pt x="57023" y="27178"/>
                  </a:lnTo>
                  <a:cubicBezTo>
                    <a:pt x="57023" y="13589"/>
                    <a:pt x="43434" y="0"/>
                    <a:pt x="27178" y="0"/>
                  </a:cubicBezTo>
                  <a:close/>
                </a:path>
              </a:pathLst>
            </a:custGeom>
            <a:solidFill>
              <a:srgbClr val="FFFFFF"/>
            </a:solidFill>
          </p:spPr>
          <p:txBody>
            <a:bodyPr/>
            <a:lstStyle/>
            <a:p>
              <a:endParaRPr lang="en-US"/>
            </a:p>
          </p:txBody>
        </p:sp>
      </p:grpSp>
      <p:sp>
        <p:nvSpPr>
          <p:cNvPr id="24" name="Freeform 24"/>
          <p:cNvSpPr/>
          <p:nvPr/>
        </p:nvSpPr>
        <p:spPr>
          <a:xfrm rot="887923">
            <a:off x="-6939197" y="5557563"/>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5" name="Freeform 25"/>
          <p:cNvSpPr/>
          <p:nvPr/>
        </p:nvSpPr>
        <p:spPr>
          <a:xfrm rot="887923">
            <a:off x="13475833" y="-8787301"/>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pic>
        <p:nvPicPr>
          <p:cNvPr id="26" name="Picture 26"/>
          <p:cNvPicPr>
            <a:picLocks noChangeAspect="1"/>
          </p:cNvPicPr>
          <p:nvPr/>
        </p:nvPicPr>
        <p:blipFill>
          <a:blip r:embed="rId5"/>
          <a:srcRect/>
          <a:stretch>
            <a:fillRect/>
          </a:stretch>
        </p:blipFill>
        <p:spPr>
          <a:xfrm>
            <a:off x="679868" y="2466147"/>
            <a:ext cx="6878359" cy="388627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3086100"/>
            <a:chOff x="0" y="0"/>
            <a:chExt cx="4816593" cy="812800"/>
          </a:xfrm>
        </p:grpSpPr>
        <p:sp>
          <p:nvSpPr>
            <p:cNvPr id="3" name="Freeform 3"/>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txBody>
            <a:bodyPr/>
            <a:lstStyle/>
            <a:p>
              <a:endParaRPr lang="en-US"/>
            </a:p>
          </p:txBody>
        </p:sp>
        <p:sp>
          <p:nvSpPr>
            <p:cNvPr id="4" name="TextBox 4"/>
            <p:cNvSpPr txBox="1"/>
            <p:nvPr/>
          </p:nvSpPr>
          <p:spPr>
            <a:xfrm>
              <a:off x="0" y="-19050"/>
              <a:ext cx="4816593" cy="831850"/>
            </a:xfrm>
            <a:prstGeom prst="rect">
              <a:avLst/>
            </a:prstGeom>
          </p:spPr>
          <p:txBody>
            <a:bodyPr lIns="50800" tIns="50800" rIns="50800" bIns="50800" rtlCol="0" anchor="ctr"/>
            <a:lstStyle/>
            <a:p>
              <a:pPr algn="ctr">
                <a:lnSpc>
                  <a:spcPts val="2859"/>
                </a:lnSpc>
              </a:pPr>
              <a:endParaRPr/>
            </a:p>
          </p:txBody>
        </p:sp>
      </p:grpSp>
      <p:sp>
        <p:nvSpPr>
          <p:cNvPr id="5" name="TextBox 5"/>
          <p:cNvSpPr txBox="1"/>
          <p:nvPr/>
        </p:nvSpPr>
        <p:spPr>
          <a:xfrm>
            <a:off x="1005825" y="801387"/>
            <a:ext cx="15264150" cy="847725"/>
          </a:xfrm>
          <a:prstGeom prst="rect">
            <a:avLst/>
          </a:prstGeom>
        </p:spPr>
        <p:txBody>
          <a:bodyPr lIns="0" tIns="0" rIns="0" bIns="0" rtlCol="0" anchor="t">
            <a:spAutoFit/>
          </a:bodyPr>
          <a:lstStyle/>
          <a:p>
            <a:pPr algn="ctr">
              <a:lnSpc>
                <a:spcPts val="6719"/>
              </a:lnSpc>
            </a:pPr>
            <a:r>
              <a:rPr lang="en-US" sz="5599">
                <a:solidFill>
                  <a:srgbClr val="FFFFFF"/>
                </a:solidFill>
                <a:latin typeface="Oswald Bold"/>
              </a:rPr>
              <a:t>BẢNG VẼ USERCASE DIAGRAM</a:t>
            </a:r>
          </a:p>
        </p:txBody>
      </p:sp>
      <p:sp>
        <p:nvSpPr>
          <p:cNvPr id="6" name="Freeform 6"/>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 name="Freeform 8"/>
          <p:cNvSpPr/>
          <p:nvPr/>
        </p:nvSpPr>
        <p:spPr>
          <a:xfrm>
            <a:off x="4110217" y="3086100"/>
            <a:ext cx="10240146" cy="7200900"/>
          </a:xfrm>
          <a:custGeom>
            <a:avLst/>
            <a:gdLst/>
            <a:ahLst/>
            <a:cxnLst/>
            <a:rect l="l" t="t" r="r" b="b"/>
            <a:pathLst>
              <a:path w="10240146" h="7200900">
                <a:moveTo>
                  <a:pt x="0" y="0"/>
                </a:moveTo>
                <a:lnTo>
                  <a:pt x="10240146" y="0"/>
                </a:lnTo>
                <a:lnTo>
                  <a:pt x="10240146" y="7200900"/>
                </a:lnTo>
                <a:lnTo>
                  <a:pt x="0" y="7200900"/>
                </a:lnTo>
                <a:lnTo>
                  <a:pt x="0" y="0"/>
                </a:lnTo>
                <a:close/>
              </a:path>
            </a:pathLst>
          </a:custGeom>
          <a:blipFill>
            <a:blip r:embed="rId5"/>
            <a:stretch>
              <a:fillRect t="-3469" b="-3469"/>
            </a:stretch>
          </a:blipFill>
        </p:spPr>
        <p:txBody>
          <a:bodyPr/>
          <a:lstStyle/>
          <a:p>
            <a:endParaRPr lang="en-US"/>
          </a:p>
        </p:txBody>
      </p:sp>
      <p:grpSp>
        <p:nvGrpSpPr>
          <p:cNvPr id="9" name="Group 9"/>
          <p:cNvGrpSpPr/>
          <p:nvPr/>
        </p:nvGrpSpPr>
        <p:grpSpPr>
          <a:xfrm>
            <a:off x="16269975" y="8069439"/>
            <a:ext cx="2094695" cy="2377721"/>
            <a:chOff x="0" y="0"/>
            <a:chExt cx="551689" cy="626231"/>
          </a:xfrm>
        </p:grpSpPr>
        <p:sp>
          <p:nvSpPr>
            <p:cNvPr id="10" name="Freeform 10"/>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11" name="TextBox 11"/>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grpSp>
        <p:nvGrpSpPr>
          <p:cNvPr id="12" name="Group 12"/>
          <p:cNvGrpSpPr/>
          <p:nvPr/>
        </p:nvGrpSpPr>
        <p:grpSpPr>
          <a:xfrm>
            <a:off x="-41523" y="8069439"/>
            <a:ext cx="2094695" cy="2377721"/>
            <a:chOff x="0" y="0"/>
            <a:chExt cx="551689" cy="626231"/>
          </a:xfrm>
        </p:grpSpPr>
        <p:sp>
          <p:nvSpPr>
            <p:cNvPr id="13" name="Freeform 13"/>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14" name="TextBox 14"/>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TextBox 2"/>
          <p:cNvSpPr txBox="1"/>
          <p:nvPr/>
        </p:nvSpPr>
        <p:spPr>
          <a:xfrm>
            <a:off x="1511925" y="994612"/>
            <a:ext cx="15264150" cy="847725"/>
          </a:xfrm>
          <a:prstGeom prst="rect">
            <a:avLst/>
          </a:prstGeom>
        </p:spPr>
        <p:txBody>
          <a:bodyPr lIns="0" tIns="0" rIns="0" bIns="0" rtlCol="0" anchor="t">
            <a:spAutoFit/>
          </a:bodyPr>
          <a:lstStyle/>
          <a:p>
            <a:pPr algn="ctr">
              <a:lnSpc>
                <a:spcPts val="6719"/>
              </a:lnSpc>
            </a:pPr>
            <a:r>
              <a:rPr lang="en-US" sz="5599">
                <a:solidFill>
                  <a:srgbClr val="FFFFFF"/>
                </a:solidFill>
                <a:latin typeface="Oswald Bold"/>
              </a:rPr>
              <a:t>DEMO GIAO DIỆN</a:t>
            </a:r>
          </a:p>
        </p:txBody>
      </p:sp>
      <p:sp>
        <p:nvSpPr>
          <p:cNvPr id="3" name="Freeform 3"/>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TextBox 4"/>
          <p:cNvSpPr txBox="1"/>
          <p:nvPr/>
        </p:nvSpPr>
        <p:spPr>
          <a:xfrm>
            <a:off x="6885027" y="4957445"/>
            <a:ext cx="4517946" cy="353060"/>
          </a:xfrm>
          <a:prstGeom prst="rect">
            <a:avLst/>
          </a:prstGeom>
        </p:spPr>
        <p:txBody>
          <a:bodyPr lIns="0" tIns="0" rIns="0" bIns="0" rtlCol="0" anchor="t">
            <a:spAutoFit/>
          </a:bodyPr>
          <a:lstStyle/>
          <a:p>
            <a:pPr algn="ctr">
              <a:lnSpc>
                <a:spcPts val="2859"/>
              </a:lnSpc>
              <a:spcBef>
                <a:spcPct val="0"/>
              </a:spcBef>
            </a:pPr>
            <a:r>
              <a:rPr lang="en-US" sz="2199" dirty="0">
                <a:solidFill>
                  <a:srgbClr val="FFFFFF"/>
                </a:solidFill>
                <a:latin typeface="Open Sauce"/>
              </a:rPr>
              <a:t>https://novabrand.onrender.com/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Freeform 2"/>
          <p:cNvSpPr/>
          <p:nvPr/>
        </p:nvSpPr>
        <p:spPr>
          <a:xfrm rot="-10580377">
            <a:off x="9407140" y="-9309963"/>
            <a:ext cx="24036383" cy="24664199"/>
          </a:xfrm>
          <a:custGeom>
            <a:avLst/>
            <a:gdLst/>
            <a:ahLst/>
            <a:cxnLst/>
            <a:rect l="l" t="t" r="r" b="b"/>
            <a:pathLst>
              <a:path w="24036383" h="24664199">
                <a:moveTo>
                  <a:pt x="0" y="0"/>
                </a:moveTo>
                <a:lnTo>
                  <a:pt x="24036383" y="0"/>
                </a:lnTo>
                <a:lnTo>
                  <a:pt x="24036383" y="24664198"/>
                </a:lnTo>
                <a:lnTo>
                  <a:pt x="0" y="246641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546661" y="2105045"/>
            <a:ext cx="8097687" cy="3241963"/>
          </a:xfrm>
          <a:prstGeom prst="rect">
            <a:avLst/>
          </a:prstGeom>
        </p:spPr>
        <p:txBody>
          <a:bodyPr lIns="0" tIns="0" rIns="0" bIns="0" rtlCol="0" anchor="t">
            <a:spAutoFit/>
          </a:bodyPr>
          <a:lstStyle/>
          <a:p>
            <a:pPr marL="0" lvl="0" indent="0" algn="ctr">
              <a:lnSpc>
                <a:spcPts val="13015"/>
              </a:lnSpc>
              <a:spcBef>
                <a:spcPct val="0"/>
              </a:spcBef>
            </a:pPr>
            <a:r>
              <a:rPr lang="en-US" sz="9431" spc="924">
                <a:solidFill>
                  <a:srgbClr val="231F20"/>
                </a:solidFill>
                <a:latin typeface="Oswald Bold"/>
              </a:rPr>
              <a:t>THANK'S FOR WATCHING</a:t>
            </a:r>
          </a:p>
        </p:txBody>
      </p:sp>
      <p:sp>
        <p:nvSpPr>
          <p:cNvPr id="4" name="Freeform 4"/>
          <p:cNvSpPr/>
          <p:nvPr/>
        </p:nvSpPr>
        <p:spPr>
          <a:xfrm>
            <a:off x="16147935" y="1889386"/>
            <a:ext cx="734693" cy="755166"/>
          </a:xfrm>
          <a:custGeom>
            <a:avLst/>
            <a:gdLst/>
            <a:ahLst/>
            <a:cxnLst/>
            <a:rect l="l" t="t" r="r" b="b"/>
            <a:pathLst>
              <a:path w="734693" h="755166">
                <a:moveTo>
                  <a:pt x="0" y="0"/>
                </a:moveTo>
                <a:lnTo>
                  <a:pt x="734693" y="0"/>
                </a:lnTo>
                <a:lnTo>
                  <a:pt x="734693" y="755167"/>
                </a:lnTo>
                <a:lnTo>
                  <a:pt x="0" y="75516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flipH="1">
            <a:off x="-4254153" y="7476061"/>
            <a:ext cx="11881594" cy="3564478"/>
          </a:xfrm>
          <a:custGeom>
            <a:avLst/>
            <a:gdLst/>
            <a:ahLst/>
            <a:cxnLst/>
            <a:rect l="l" t="t" r="r" b="b"/>
            <a:pathLst>
              <a:path w="11881594" h="3564478">
                <a:moveTo>
                  <a:pt x="11881594" y="0"/>
                </a:moveTo>
                <a:lnTo>
                  <a:pt x="0" y="0"/>
                </a:lnTo>
                <a:lnTo>
                  <a:pt x="0" y="3564478"/>
                </a:lnTo>
                <a:lnTo>
                  <a:pt x="11881594" y="3564478"/>
                </a:lnTo>
                <a:lnTo>
                  <a:pt x="11881594"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TextBox 6"/>
          <p:cNvSpPr txBox="1"/>
          <p:nvPr/>
        </p:nvSpPr>
        <p:spPr>
          <a:xfrm>
            <a:off x="-3567387" y="5959411"/>
            <a:ext cx="16858350" cy="1516650"/>
          </a:xfrm>
          <a:prstGeom prst="rect">
            <a:avLst/>
          </a:prstGeom>
        </p:spPr>
        <p:txBody>
          <a:bodyPr lIns="0" tIns="0" rIns="0" bIns="0" rtlCol="0" anchor="t">
            <a:spAutoFit/>
          </a:bodyPr>
          <a:lstStyle/>
          <a:p>
            <a:pPr algn="ctr">
              <a:lnSpc>
                <a:spcPts val="6719"/>
              </a:lnSpc>
            </a:pPr>
            <a:r>
              <a:rPr lang="en-US" sz="5599">
                <a:solidFill>
                  <a:srgbClr val="595959"/>
                </a:solidFill>
                <a:latin typeface="Arial"/>
              </a:rPr>
              <a:t>Do you have any question?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TextBox 2"/>
          <p:cNvSpPr txBox="1"/>
          <p:nvPr/>
        </p:nvSpPr>
        <p:spPr>
          <a:xfrm>
            <a:off x="579728" y="736015"/>
            <a:ext cx="8902752" cy="3314700"/>
          </a:xfrm>
          <a:prstGeom prst="rect">
            <a:avLst/>
          </a:prstGeom>
        </p:spPr>
        <p:txBody>
          <a:bodyPr lIns="0" tIns="0" rIns="0" bIns="0" rtlCol="0" anchor="t">
            <a:spAutoFit/>
          </a:bodyPr>
          <a:lstStyle/>
          <a:p>
            <a:pPr algn="ctr">
              <a:lnSpc>
                <a:spcPts val="8640"/>
              </a:lnSpc>
            </a:pPr>
            <a:r>
              <a:rPr lang="en-US" sz="7200">
                <a:solidFill>
                  <a:srgbClr val="000000"/>
                </a:solidFill>
                <a:latin typeface="Arimo"/>
              </a:rPr>
              <a:t>Báo Cáo Cuối Kỳ</a:t>
            </a:r>
          </a:p>
          <a:p>
            <a:pPr algn="ctr">
              <a:lnSpc>
                <a:spcPts val="8640"/>
              </a:lnSpc>
            </a:pPr>
            <a:r>
              <a:rPr lang="en-US" sz="7200">
                <a:solidFill>
                  <a:srgbClr val="00002A"/>
                </a:solidFill>
                <a:latin typeface="Arimo"/>
              </a:rPr>
              <a:t>Lập trình Web nâng cao</a:t>
            </a:r>
          </a:p>
        </p:txBody>
      </p:sp>
      <p:sp>
        <p:nvSpPr>
          <p:cNvPr id="3" name="TextBox 3"/>
          <p:cNvSpPr txBox="1"/>
          <p:nvPr/>
        </p:nvSpPr>
        <p:spPr>
          <a:xfrm>
            <a:off x="732659" y="5165140"/>
            <a:ext cx="6556412" cy="2990850"/>
          </a:xfrm>
          <a:prstGeom prst="rect">
            <a:avLst/>
          </a:prstGeom>
        </p:spPr>
        <p:txBody>
          <a:bodyPr lIns="0" tIns="0" rIns="0" bIns="0" rtlCol="0" anchor="t">
            <a:spAutoFit/>
          </a:bodyPr>
          <a:lstStyle/>
          <a:p>
            <a:pPr algn="l">
              <a:lnSpc>
                <a:spcPts val="4799"/>
              </a:lnSpc>
            </a:pPr>
            <a:r>
              <a:rPr lang="en-US" sz="3999">
                <a:solidFill>
                  <a:srgbClr val="000000"/>
                </a:solidFill>
                <a:latin typeface="Tahoma"/>
              </a:rPr>
              <a:t>SVTH: Huỳnh Ngọc Gia Bảo MSSV: 2174802010066</a:t>
            </a:r>
          </a:p>
          <a:p>
            <a:pPr algn="l">
              <a:lnSpc>
                <a:spcPts val="4799"/>
              </a:lnSpc>
            </a:pPr>
            <a:r>
              <a:rPr lang="en-US" sz="3999">
                <a:solidFill>
                  <a:srgbClr val="000000"/>
                </a:solidFill>
                <a:latin typeface="Tahoma"/>
              </a:rPr>
              <a:t>SVTH: Trần Phi Hùng </a:t>
            </a:r>
          </a:p>
          <a:p>
            <a:pPr algn="l">
              <a:lnSpc>
                <a:spcPts val="4799"/>
              </a:lnSpc>
            </a:pPr>
            <a:r>
              <a:rPr lang="en-US" sz="3999">
                <a:solidFill>
                  <a:srgbClr val="000000"/>
                </a:solidFill>
                <a:latin typeface="Tahoma"/>
              </a:rPr>
              <a:t>MSSV: 207CT40293</a:t>
            </a:r>
          </a:p>
          <a:p>
            <a:pPr algn="l">
              <a:lnSpc>
                <a:spcPts val="4799"/>
              </a:lnSpc>
            </a:pPr>
            <a:endParaRPr lang="en-US" sz="3999">
              <a:solidFill>
                <a:srgbClr val="000000"/>
              </a:solidFill>
              <a:latin typeface="Tahoma"/>
            </a:endParaRPr>
          </a:p>
        </p:txBody>
      </p:sp>
      <p:grpSp>
        <p:nvGrpSpPr>
          <p:cNvPr id="4" name="Group 4"/>
          <p:cNvGrpSpPr/>
          <p:nvPr/>
        </p:nvGrpSpPr>
        <p:grpSpPr>
          <a:xfrm>
            <a:off x="13662994" y="337474"/>
            <a:ext cx="4296549" cy="9570246"/>
            <a:chOff x="0" y="0"/>
            <a:chExt cx="1131601" cy="2520559"/>
          </a:xfrm>
        </p:grpSpPr>
        <p:sp>
          <p:nvSpPr>
            <p:cNvPr id="5" name="Freeform 5"/>
            <p:cNvSpPr/>
            <p:nvPr/>
          </p:nvSpPr>
          <p:spPr>
            <a:xfrm>
              <a:off x="0" y="0"/>
              <a:ext cx="1131601" cy="2520559"/>
            </a:xfrm>
            <a:custGeom>
              <a:avLst/>
              <a:gdLst/>
              <a:ahLst/>
              <a:cxnLst/>
              <a:rect l="l" t="t" r="r" b="b"/>
              <a:pathLst>
                <a:path w="1131601" h="2520559">
                  <a:moveTo>
                    <a:pt x="0" y="0"/>
                  </a:moveTo>
                  <a:lnTo>
                    <a:pt x="1131601" y="0"/>
                  </a:lnTo>
                  <a:lnTo>
                    <a:pt x="1131601" y="2520559"/>
                  </a:lnTo>
                  <a:lnTo>
                    <a:pt x="0" y="2520559"/>
                  </a:lnTo>
                  <a:close/>
                </a:path>
              </a:pathLst>
            </a:custGeom>
            <a:solidFill>
              <a:srgbClr val="CCCCCC"/>
            </a:solidFill>
          </p:spPr>
          <p:txBody>
            <a:bodyPr/>
            <a:lstStyle/>
            <a:p>
              <a:endParaRPr lang="en-US"/>
            </a:p>
          </p:txBody>
        </p:sp>
        <p:sp>
          <p:nvSpPr>
            <p:cNvPr id="6" name="TextBox 6"/>
            <p:cNvSpPr txBox="1"/>
            <p:nvPr/>
          </p:nvSpPr>
          <p:spPr>
            <a:xfrm>
              <a:off x="0" y="-19050"/>
              <a:ext cx="1131601" cy="2539609"/>
            </a:xfrm>
            <a:prstGeom prst="rect">
              <a:avLst/>
            </a:prstGeom>
          </p:spPr>
          <p:txBody>
            <a:bodyPr lIns="50800" tIns="50800" rIns="50800" bIns="50800" rtlCol="0" anchor="ctr"/>
            <a:lstStyle/>
            <a:p>
              <a:pPr algn="ctr">
                <a:lnSpc>
                  <a:spcPts val="2859"/>
                </a:lnSpc>
              </a:pPr>
              <a:endParaRPr/>
            </a:p>
          </p:txBody>
        </p:sp>
      </p:grpSp>
      <p:sp>
        <p:nvSpPr>
          <p:cNvPr id="7" name="Freeform 7"/>
          <p:cNvSpPr/>
          <p:nvPr/>
        </p:nvSpPr>
        <p:spPr>
          <a:xfrm>
            <a:off x="8844470" y="1532050"/>
            <a:ext cx="8414830" cy="5932320"/>
          </a:xfrm>
          <a:custGeom>
            <a:avLst/>
            <a:gdLst/>
            <a:ahLst/>
            <a:cxnLst/>
            <a:rect l="l" t="t" r="r" b="b"/>
            <a:pathLst>
              <a:path w="8414830" h="5932320">
                <a:moveTo>
                  <a:pt x="0" y="0"/>
                </a:moveTo>
                <a:lnTo>
                  <a:pt x="8414830" y="0"/>
                </a:lnTo>
                <a:lnTo>
                  <a:pt x="8414830" y="5932320"/>
                </a:lnTo>
                <a:lnTo>
                  <a:pt x="0" y="59323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 name="TextBox 8"/>
          <p:cNvSpPr txBox="1"/>
          <p:nvPr/>
        </p:nvSpPr>
        <p:spPr>
          <a:xfrm>
            <a:off x="5659610" y="9182100"/>
            <a:ext cx="6968779" cy="676275"/>
          </a:xfrm>
          <a:prstGeom prst="rect">
            <a:avLst/>
          </a:prstGeom>
        </p:spPr>
        <p:txBody>
          <a:bodyPr lIns="0" tIns="0" rIns="0" bIns="0" rtlCol="0" anchor="t">
            <a:spAutoFit/>
          </a:bodyPr>
          <a:lstStyle/>
          <a:p>
            <a:pPr algn="l">
              <a:lnSpc>
                <a:spcPts val="4799"/>
              </a:lnSpc>
            </a:pPr>
            <a:r>
              <a:rPr lang="en-US" sz="3999">
                <a:solidFill>
                  <a:srgbClr val="000000"/>
                </a:solidFill>
                <a:latin typeface="Arial"/>
              </a:rPr>
              <a:t>GVHD: ThS. Trang Hồng Sơn</a:t>
            </a:r>
          </a:p>
        </p:txBody>
      </p:sp>
      <p:sp>
        <p:nvSpPr>
          <p:cNvPr id="9" name="Freeform 9"/>
          <p:cNvSpPr/>
          <p:nvPr/>
        </p:nvSpPr>
        <p:spPr>
          <a:xfrm>
            <a:off x="-3075619" y="7464370"/>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0" name="Freeform 10"/>
          <p:cNvSpPr/>
          <p:nvPr/>
        </p:nvSpPr>
        <p:spPr>
          <a:xfrm>
            <a:off x="0" y="35489"/>
            <a:ext cx="1159455" cy="1178744"/>
          </a:xfrm>
          <a:custGeom>
            <a:avLst/>
            <a:gdLst/>
            <a:ahLst/>
            <a:cxnLst/>
            <a:rect l="l" t="t" r="r" b="b"/>
            <a:pathLst>
              <a:path w="1159455" h="1178744">
                <a:moveTo>
                  <a:pt x="0" y="0"/>
                </a:moveTo>
                <a:lnTo>
                  <a:pt x="1159455" y="0"/>
                </a:lnTo>
                <a:lnTo>
                  <a:pt x="1159455" y="1178744"/>
                </a:lnTo>
                <a:lnTo>
                  <a:pt x="0" y="117874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855579"/>
            <a:chOff x="0" y="0"/>
            <a:chExt cx="4816593" cy="488712"/>
          </a:xfrm>
        </p:grpSpPr>
        <p:sp>
          <p:nvSpPr>
            <p:cNvPr id="3" name="Freeform 3"/>
            <p:cNvSpPr/>
            <p:nvPr/>
          </p:nvSpPr>
          <p:spPr>
            <a:xfrm>
              <a:off x="0" y="0"/>
              <a:ext cx="4816592" cy="488712"/>
            </a:xfrm>
            <a:custGeom>
              <a:avLst/>
              <a:gdLst/>
              <a:ahLst/>
              <a:cxnLst/>
              <a:rect l="l" t="t" r="r" b="b"/>
              <a:pathLst>
                <a:path w="4816592" h="488712">
                  <a:moveTo>
                    <a:pt x="0" y="0"/>
                  </a:moveTo>
                  <a:lnTo>
                    <a:pt x="4816592" y="0"/>
                  </a:lnTo>
                  <a:lnTo>
                    <a:pt x="4816592" y="488712"/>
                  </a:lnTo>
                  <a:lnTo>
                    <a:pt x="0" y="488712"/>
                  </a:lnTo>
                  <a:close/>
                </a:path>
              </a:pathLst>
            </a:custGeom>
            <a:solidFill>
              <a:srgbClr val="1A1A1A"/>
            </a:solidFill>
          </p:spPr>
          <p:txBody>
            <a:bodyPr/>
            <a:lstStyle/>
            <a:p>
              <a:endParaRPr lang="en-US"/>
            </a:p>
          </p:txBody>
        </p:sp>
        <p:sp>
          <p:nvSpPr>
            <p:cNvPr id="4" name="TextBox 4"/>
            <p:cNvSpPr txBox="1"/>
            <p:nvPr/>
          </p:nvSpPr>
          <p:spPr>
            <a:xfrm>
              <a:off x="0" y="-19050"/>
              <a:ext cx="4816593" cy="507762"/>
            </a:xfrm>
            <a:prstGeom prst="rect">
              <a:avLst/>
            </a:prstGeom>
          </p:spPr>
          <p:txBody>
            <a:bodyPr lIns="50800" tIns="50800" rIns="50800" bIns="50800" rtlCol="0" anchor="ctr"/>
            <a:lstStyle/>
            <a:p>
              <a:pPr algn="ctr">
                <a:lnSpc>
                  <a:spcPts val="2859"/>
                </a:lnSpc>
              </a:pPr>
              <a:endParaRPr/>
            </a:p>
          </p:txBody>
        </p:sp>
      </p:grpSp>
      <p:sp>
        <p:nvSpPr>
          <p:cNvPr id="5" name="TextBox 5"/>
          <p:cNvSpPr txBox="1"/>
          <p:nvPr/>
        </p:nvSpPr>
        <p:spPr>
          <a:xfrm>
            <a:off x="3871354" y="7041628"/>
            <a:ext cx="10656000" cy="2981325"/>
          </a:xfrm>
          <a:prstGeom prst="rect">
            <a:avLst/>
          </a:prstGeom>
        </p:spPr>
        <p:txBody>
          <a:bodyPr lIns="0" tIns="0" rIns="0" bIns="0" rtlCol="0" anchor="t">
            <a:spAutoFit/>
          </a:bodyPr>
          <a:lstStyle/>
          <a:p>
            <a:pPr algn="ctr">
              <a:lnSpc>
                <a:spcPts val="3840"/>
              </a:lnSpc>
            </a:pPr>
            <a:r>
              <a:rPr lang="en-US" sz="3200">
                <a:solidFill>
                  <a:srgbClr val="000000"/>
                </a:solidFill>
                <a:latin typeface="Arial"/>
              </a:rPr>
              <a:t>Novabrand, một địa chỉ mua sắm trực tuyến hàng đầu, tự hào là điểm đến lý tưởng cho những người yêu thời trang và muốn thể hiện phong cách cá nhân của mình. Với sự đa dạng về sản phẩm và dịch vụ chăm sóc khách hàng xuất sắc, NovaBrand không chỉ là trang web bán đồ thời trang mà còn là điểm đến trải nghiệm mua sắm thú vị.</a:t>
            </a:r>
          </a:p>
        </p:txBody>
      </p:sp>
      <p:sp>
        <p:nvSpPr>
          <p:cNvPr id="6" name="Freeform 6"/>
          <p:cNvSpPr/>
          <p:nvPr/>
        </p:nvSpPr>
        <p:spPr>
          <a:xfrm rot="-4176364">
            <a:off x="-4252792" y="6379252"/>
            <a:ext cx="7616557" cy="7815497"/>
          </a:xfrm>
          <a:custGeom>
            <a:avLst/>
            <a:gdLst/>
            <a:ahLst/>
            <a:cxnLst/>
            <a:rect l="l" t="t" r="r" b="b"/>
            <a:pathLst>
              <a:path w="7616557" h="7815497">
                <a:moveTo>
                  <a:pt x="0" y="0"/>
                </a:moveTo>
                <a:lnTo>
                  <a:pt x="7616557" y="0"/>
                </a:lnTo>
                <a:lnTo>
                  <a:pt x="7616557" y="7815496"/>
                </a:lnTo>
                <a:lnTo>
                  <a:pt x="0" y="78154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15882515" y="6379252"/>
            <a:ext cx="7616557" cy="7815497"/>
          </a:xfrm>
          <a:custGeom>
            <a:avLst/>
            <a:gdLst/>
            <a:ahLst/>
            <a:cxnLst/>
            <a:rect l="l" t="t" r="r" b="b"/>
            <a:pathLst>
              <a:path w="7616557" h="7815497">
                <a:moveTo>
                  <a:pt x="0" y="0"/>
                </a:moveTo>
                <a:lnTo>
                  <a:pt x="7616557" y="0"/>
                </a:lnTo>
                <a:lnTo>
                  <a:pt x="7616557" y="7815496"/>
                </a:lnTo>
                <a:lnTo>
                  <a:pt x="0" y="78154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 name="Freeform 8"/>
          <p:cNvSpPr/>
          <p:nvPr/>
        </p:nvSpPr>
        <p:spPr>
          <a:xfrm>
            <a:off x="3760646" y="1855579"/>
            <a:ext cx="10766708" cy="4954157"/>
          </a:xfrm>
          <a:custGeom>
            <a:avLst/>
            <a:gdLst/>
            <a:ahLst/>
            <a:cxnLst/>
            <a:rect l="l" t="t" r="r" b="b"/>
            <a:pathLst>
              <a:path w="10766708" h="4954157">
                <a:moveTo>
                  <a:pt x="0" y="0"/>
                </a:moveTo>
                <a:lnTo>
                  <a:pt x="10766708" y="0"/>
                </a:lnTo>
                <a:lnTo>
                  <a:pt x="10766708" y="4954157"/>
                </a:lnTo>
                <a:lnTo>
                  <a:pt x="0" y="4954157"/>
                </a:lnTo>
                <a:lnTo>
                  <a:pt x="0" y="0"/>
                </a:lnTo>
                <a:close/>
              </a:path>
            </a:pathLst>
          </a:custGeom>
          <a:blipFill>
            <a:blip r:embed="rId5"/>
            <a:stretch>
              <a:fillRect t="-183" b="-183"/>
            </a:stretch>
          </a:blipFill>
        </p:spPr>
        <p:txBody>
          <a:bodyPr/>
          <a:lstStyle/>
          <a:p>
            <a:endParaRPr lang="en-US"/>
          </a:p>
        </p:txBody>
      </p:sp>
      <p:sp>
        <p:nvSpPr>
          <p:cNvPr id="9" name="TextBox 9"/>
          <p:cNvSpPr txBox="1"/>
          <p:nvPr/>
        </p:nvSpPr>
        <p:spPr>
          <a:xfrm>
            <a:off x="1178098" y="503927"/>
            <a:ext cx="15264150" cy="847725"/>
          </a:xfrm>
          <a:prstGeom prst="rect">
            <a:avLst/>
          </a:prstGeom>
        </p:spPr>
        <p:txBody>
          <a:bodyPr lIns="0" tIns="0" rIns="0" bIns="0" rtlCol="0" anchor="t">
            <a:spAutoFit/>
          </a:bodyPr>
          <a:lstStyle/>
          <a:p>
            <a:pPr algn="ctr">
              <a:lnSpc>
                <a:spcPts val="6719"/>
              </a:lnSpc>
            </a:pPr>
            <a:r>
              <a:rPr lang="en-US" sz="5599">
                <a:solidFill>
                  <a:srgbClr val="FFFFFF"/>
                </a:solidFill>
                <a:latin typeface="Oswald Bold"/>
              </a:rPr>
              <a:t>MÔ TẢ WEB NOVABRAND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3086100"/>
            <a:chOff x="0" y="0"/>
            <a:chExt cx="4816593" cy="812800"/>
          </a:xfrm>
        </p:grpSpPr>
        <p:sp>
          <p:nvSpPr>
            <p:cNvPr id="3" name="Freeform 3"/>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txBody>
            <a:bodyPr/>
            <a:lstStyle/>
            <a:p>
              <a:endParaRPr lang="en-US"/>
            </a:p>
          </p:txBody>
        </p:sp>
        <p:sp>
          <p:nvSpPr>
            <p:cNvPr id="4" name="TextBox 4"/>
            <p:cNvSpPr txBox="1"/>
            <p:nvPr/>
          </p:nvSpPr>
          <p:spPr>
            <a:xfrm>
              <a:off x="0" y="-19050"/>
              <a:ext cx="4816593" cy="831850"/>
            </a:xfrm>
            <a:prstGeom prst="rect">
              <a:avLst/>
            </a:prstGeom>
          </p:spPr>
          <p:txBody>
            <a:bodyPr lIns="50800" tIns="50800" rIns="50800" bIns="50800" rtlCol="0" anchor="ctr"/>
            <a:lstStyle/>
            <a:p>
              <a:pPr algn="ctr">
                <a:lnSpc>
                  <a:spcPts val="2859"/>
                </a:lnSpc>
              </a:pPr>
              <a:endParaRPr/>
            </a:p>
          </p:txBody>
        </p:sp>
      </p:grpSp>
      <p:sp>
        <p:nvSpPr>
          <p:cNvPr id="5" name="Freeform 5"/>
          <p:cNvSpPr/>
          <p:nvPr/>
        </p:nvSpPr>
        <p:spPr>
          <a:xfrm>
            <a:off x="0" y="3677181"/>
            <a:ext cx="4224582" cy="6457220"/>
          </a:xfrm>
          <a:custGeom>
            <a:avLst/>
            <a:gdLst/>
            <a:ahLst/>
            <a:cxnLst/>
            <a:rect l="l" t="t" r="r" b="b"/>
            <a:pathLst>
              <a:path w="4224582" h="6457220">
                <a:moveTo>
                  <a:pt x="0" y="0"/>
                </a:moveTo>
                <a:lnTo>
                  <a:pt x="4224582" y="0"/>
                </a:lnTo>
                <a:lnTo>
                  <a:pt x="4224582" y="6457220"/>
                </a:lnTo>
                <a:lnTo>
                  <a:pt x="0" y="64572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TextBox 6"/>
          <p:cNvSpPr txBox="1"/>
          <p:nvPr/>
        </p:nvSpPr>
        <p:spPr>
          <a:xfrm>
            <a:off x="1005825" y="801387"/>
            <a:ext cx="15264150" cy="847725"/>
          </a:xfrm>
          <a:prstGeom prst="rect">
            <a:avLst/>
          </a:prstGeom>
        </p:spPr>
        <p:txBody>
          <a:bodyPr lIns="0" tIns="0" rIns="0" bIns="0" rtlCol="0" anchor="t">
            <a:spAutoFit/>
          </a:bodyPr>
          <a:lstStyle/>
          <a:p>
            <a:pPr algn="ctr">
              <a:lnSpc>
                <a:spcPts val="6719"/>
              </a:lnSpc>
            </a:pPr>
            <a:r>
              <a:rPr lang="en-US" sz="5599">
                <a:solidFill>
                  <a:srgbClr val="FFFFFF"/>
                </a:solidFill>
                <a:latin typeface="Oswald Bold"/>
              </a:rPr>
              <a:t>PHÂN CÔNG CÔNG VIỆC </a:t>
            </a:r>
          </a:p>
        </p:txBody>
      </p:sp>
      <p:graphicFrame>
        <p:nvGraphicFramePr>
          <p:cNvPr id="7" name="Table 7"/>
          <p:cNvGraphicFramePr>
            <a:graphicFrameLocks noGrp="1"/>
          </p:cNvGraphicFramePr>
          <p:nvPr/>
        </p:nvGraphicFramePr>
        <p:xfrm>
          <a:off x="6642100" y="4300537"/>
          <a:ext cx="11257071" cy="4424363"/>
        </p:xfrm>
        <a:graphic>
          <a:graphicData uri="http://schemas.openxmlformats.org/drawingml/2006/table">
            <a:tbl>
              <a:tblPr/>
              <a:tblGrid>
                <a:gridCol w="5308465">
                  <a:extLst>
                    <a:ext uri="{9D8B030D-6E8A-4147-A177-3AD203B41FA5}">
                      <a16:colId xmlns:a16="http://schemas.microsoft.com/office/drawing/2014/main" val="20000"/>
                    </a:ext>
                  </a:extLst>
                </a:gridCol>
                <a:gridCol w="5948606">
                  <a:extLst>
                    <a:ext uri="{9D8B030D-6E8A-4147-A177-3AD203B41FA5}">
                      <a16:colId xmlns:a16="http://schemas.microsoft.com/office/drawing/2014/main" val="20001"/>
                    </a:ext>
                  </a:extLst>
                </a:gridCol>
              </a:tblGrid>
              <a:tr h="1945194">
                <a:tc>
                  <a:txBody>
                    <a:bodyPr/>
                    <a:lstStyle/>
                    <a:p>
                      <a:pPr algn="ctr">
                        <a:lnSpc>
                          <a:spcPts val="4200"/>
                        </a:lnSpc>
                        <a:defRPr/>
                      </a:pPr>
                      <a:endParaRPr lang="en-US" sz="1100"/>
                    </a:p>
                    <a:p>
                      <a:pPr algn="ctr">
                        <a:lnSpc>
                          <a:spcPts val="4200"/>
                        </a:lnSpc>
                      </a:pPr>
                      <a:r>
                        <a:rPr lang="en-US" sz="3500">
                          <a:solidFill>
                            <a:srgbClr val="000000"/>
                          </a:solidFill>
                          <a:latin typeface="Times New Roman"/>
                        </a:rPr>
                        <a:t>Huỳnh Ngọc Gia Bảo</a:t>
                      </a:r>
                    </a:p>
                    <a:p>
                      <a:pPr algn="ctr">
                        <a:lnSpc>
                          <a:spcPts val="4200"/>
                        </a:lnSpc>
                      </a:pPr>
                      <a:endParaRPr lang="en-US" sz="3500">
                        <a:solidFill>
                          <a:srgbClr val="000000"/>
                        </a:solidFill>
                        <a:latin typeface="Times New Roman"/>
                      </a:endParaRP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FAB40"/>
                    </a:solidFill>
                  </a:tcPr>
                </a:tc>
                <a:tc>
                  <a:txBody>
                    <a:bodyPr/>
                    <a:lstStyle/>
                    <a:p>
                      <a:pPr algn="ctr">
                        <a:lnSpc>
                          <a:spcPts val="4200"/>
                        </a:lnSpc>
                        <a:defRPr/>
                      </a:pPr>
                      <a:endParaRPr lang="en-US" sz="1100"/>
                    </a:p>
                    <a:p>
                      <a:pPr algn="ctr">
                        <a:lnSpc>
                          <a:spcPts val="4200"/>
                        </a:lnSpc>
                      </a:pPr>
                      <a:r>
                        <a:rPr lang="en-US" sz="3500">
                          <a:solidFill>
                            <a:srgbClr val="000000"/>
                          </a:solidFill>
                          <a:latin typeface="Times New Roman"/>
                        </a:rPr>
                        <a:t>Trần Phi Hùng</a:t>
                      </a:r>
                    </a:p>
                    <a:p>
                      <a:pPr algn="ctr">
                        <a:lnSpc>
                          <a:spcPts val="4200"/>
                        </a:lnSpc>
                      </a:pPr>
                      <a:endParaRPr lang="en-US" sz="3500">
                        <a:solidFill>
                          <a:srgbClr val="000000"/>
                        </a:solidFill>
                        <a:latin typeface="Times New Roman"/>
                      </a:endParaRP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FAB40"/>
                    </a:solidFill>
                  </a:tcPr>
                </a:tc>
                <a:extLst>
                  <a:ext uri="{0D108BD9-81ED-4DB2-BD59-A6C34878D82A}">
                    <a16:rowId xmlns:a16="http://schemas.microsoft.com/office/drawing/2014/main" val="10000"/>
                  </a:ext>
                </a:extLst>
              </a:tr>
              <a:tr h="2479169">
                <a:tc>
                  <a:txBody>
                    <a:bodyPr/>
                    <a:lstStyle/>
                    <a:p>
                      <a:pPr marL="844551" lvl="1" indent="-422275" algn="l">
                        <a:lnSpc>
                          <a:spcPts val="4200"/>
                        </a:lnSpc>
                        <a:buFont typeface="Arial"/>
                        <a:buChar char="•"/>
                        <a:defRPr/>
                      </a:pPr>
                      <a:r>
                        <a:rPr lang="en-US" sz="3500">
                          <a:solidFill>
                            <a:srgbClr val="000000"/>
                          </a:solidFill>
                          <a:latin typeface="Times New Roman"/>
                        </a:rPr>
                        <a:t>Font-end</a:t>
                      </a:r>
                      <a:endParaRPr lang="en-US" sz="1100"/>
                    </a:p>
                    <a:p>
                      <a:pPr marL="844551" lvl="1" indent="-422275" algn="l">
                        <a:lnSpc>
                          <a:spcPts val="4200"/>
                        </a:lnSpc>
                        <a:buFont typeface="Arial"/>
                        <a:buChar char="•"/>
                      </a:pPr>
                      <a:r>
                        <a:rPr lang="en-US" sz="3500">
                          <a:solidFill>
                            <a:srgbClr val="000000"/>
                          </a:solidFill>
                          <a:latin typeface="Times New Roman"/>
                        </a:rPr>
                        <a:t>Back-end</a:t>
                      </a:r>
                    </a:p>
                    <a:p>
                      <a:pPr marL="844551" lvl="1" indent="-422275" algn="l">
                        <a:lnSpc>
                          <a:spcPts val="4200"/>
                        </a:lnSpc>
                        <a:buFont typeface="Arial"/>
                        <a:buChar char="•"/>
                      </a:pPr>
                      <a:r>
                        <a:rPr lang="en-US" sz="3500">
                          <a:solidFill>
                            <a:srgbClr val="000000"/>
                          </a:solidFill>
                          <a:latin typeface="Times New Roman"/>
                        </a:rPr>
                        <a:t>mySQL,Postman</a:t>
                      </a:r>
                    </a:p>
                    <a:p>
                      <a:pPr marL="844551" lvl="1" indent="-422275" algn="l">
                        <a:lnSpc>
                          <a:spcPts val="4200"/>
                        </a:lnSpc>
                      </a:pPr>
                      <a:endParaRPr lang="en-US" sz="3500">
                        <a:solidFill>
                          <a:srgbClr val="000000"/>
                        </a:solidFill>
                        <a:latin typeface="Times New Roman"/>
                      </a:endParaRP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FE2CE"/>
                    </a:solidFill>
                  </a:tcPr>
                </a:tc>
                <a:tc>
                  <a:txBody>
                    <a:bodyPr/>
                    <a:lstStyle/>
                    <a:p>
                      <a:pPr marL="844551" lvl="1" indent="-422275" algn="l">
                        <a:lnSpc>
                          <a:spcPts val="4200"/>
                        </a:lnSpc>
                        <a:buFont typeface="Arial"/>
                        <a:buChar char="•"/>
                        <a:defRPr/>
                      </a:pPr>
                      <a:r>
                        <a:rPr lang="en-US" sz="3500">
                          <a:solidFill>
                            <a:srgbClr val="000000"/>
                          </a:solidFill>
                          <a:latin typeface="Times New Roman"/>
                        </a:rPr>
                        <a:t>Font-end</a:t>
                      </a:r>
                      <a:endParaRPr lang="en-US" sz="1100"/>
                    </a:p>
                    <a:p>
                      <a:pPr marL="844551" lvl="1" indent="-422275">
                        <a:lnSpc>
                          <a:spcPts val="4200"/>
                        </a:lnSpc>
                        <a:buFont typeface="Arial"/>
                        <a:buChar char="•"/>
                      </a:pPr>
                      <a:r>
                        <a:rPr lang="en-US" sz="3500">
                          <a:solidFill>
                            <a:srgbClr val="000000"/>
                          </a:solidFill>
                          <a:latin typeface="Times New Roman"/>
                        </a:rPr>
                        <a:t>Back-end</a:t>
                      </a:r>
                    </a:p>
                    <a:p>
                      <a:pPr marL="755651" lvl="1" indent="-377825" algn="l">
                        <a:lnSpc>
                          <a:spcPts val="4200"/>
                        </a:lnSpc>
                        <a:buFont typeface="Arial"/>
                        <a:buChar char="•"/>
                      </a:pPr>
                      <a:r>
                        <a:rPr lang="en-US" sz="3500">
                          <a:solidFill>
                            <a:srgbClr val="000000"/>
                          </a:solidFill>
                          <a:latin typeface="Times New Roman"/>
                        </a:rPr>
                        <a:t>Powerpoint,Word</a:t>
                      </a: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FE2CE"/>
                    </a:solidFill>
                  </a:tcPr>
                </a:tc>
                <a:extLst>
                  <a:ext uri="{0D108BD9-81ED-4DB2-BD59-A6C34878D82A}">
                    <a16:rowId xmlns:a16="http://schemas.microsoft.com/office/drawing/2014/main" val="10001"/>
                  </a:ext>
                </a:extLst>
              </a:tr>
            </a:tbl>
          </a:graphicData>
        </a:graphic>
      </p:graphicFrame>
      <p:sp>
        <p:nvSpPr>
          <p:cNvPr id="8" name="Freeform 8"/>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Freeform 9"/>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TextBox 2"/>
          <p:cNvSpPr txBox="1"/>
          <p:nvPr/>
        </p:nvSpPr>
        <p:spPr>
          <a:xfrm>
            <a:off x="822928" y="804866"/>
            <a:ext cx="15264150" cy="847725"/>
          </a:xfrm>
          <a:prstGeom prst="rect">
            <a:avLst/>
          </a:prstGeom>
        </p:spPr>
        <p:txBody>
          <a:bodyPr lIns="0" tIns="0" rIns="0" bIns="0" rtlCol="0" anchor="t">
            <a:spAutoFit/>
          </a:bodyPr>
          <a:lstStyle/>
          <a:p>
            <a:pPr algn="ctr">
              <a:lnSpc>
                <a:spcPts val="6719"/>
              </a:lnSpc>
            </a:pPr>
            <a:r>
              <a:rPr lang="en-US" sz="5599">
                <a:solidFill>
                  <a:srgbClr val="000000"/>
                </a:solidFill>
                <a:latin typeface="Oswald Bold"/>
              </a:rPr>
              <a:t>TRANG ĐĂNG KÍ, ĐĂNG NHẬP</a:t>
            </a:r>
          </a:p>
        </p:txBody>
      </p:sp>
      <p:grpSp>
        <p:nvGrpSpPr>
          <p:cNvPr id="3" name="Group 3"/>
          <p:cNvGrpSpPr/>
          <p:nvPr/>
        </p:nvGrpSpPr>
        <p:grpSpPr>
          <a:xfrm>
            <a:off x="-224419" y="-1349021"/>
            <a:ext cx="2094695" cy="2377721"/>
            <a:chOff x="0" y="0"/>
            <a:chExt cx="551689" cy="626231"/>
          </a:xfrm>
        </p:grpSpPr>
        <p:sp>
          <p:nvSpPr>
            <p:cNvPr id="4" name="Freeform 4"/>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5" name="TextBox 5"/>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16333169" y="8069439"/>
            <a:ext cx="2094695" cy="2377721"/>
            <a:chOff x="0" y="0"/>
            <a:chExt cx="551689" cy="626231"/>
          </a:xfrm>
        </p:grpSpPr>
        <p:sp>
          <p:nvSpPr>
            <p:cNvPr id="7" name="Freeform 7"/>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8" name="TextBox 8"/>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sp>
        <p:nvSpPr>
          <p:cNvPr id="9" name="Freeform 9"/>
          <p:cNvSpPr/>
          <p:nvPr/>
        </p:nvSpPr>
        <p:spPr>
          <a:xfrm rot="887923">
            <a:off x="13864227" y="-4216148"/>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Freeform 10"/>
          <p:cNvSpPr/>
          <p:nvPr/>
        </p:nvSpPr>
        <p:spPr>
          <a:xfrm>
            <a:off x="590650" y="2004684"/>
            <a:ext cx="5223057" cy="6277633"/>
          </a:xfrm>
          <a:custGeom>
            <a:avLst/>
            <a:gdLst/>
            <a:ahLst/>
            <a:cxnLst/>
            <a:rect l="l" t="t" r="r" b="b"/>
            <a:pathLst>
              <a:path w="5223057" h="6277633">
                <a:moveTo>
                  <a:pt x="0" y="0"/>
                </a:moveTo>
                <a:lnTo>
                  <a:pt x="5223057" y="0"/>
                </a:lnTo>
                <a:lnTo>
                  <a:pt x="5223057" y="6277632"/>
                </a:lnTo>
                <a:lnTo>
                  <a:pt x="0" y="6277632"/>
                </a:lnTo>
                <a:lnTo>
                  <a:pt x="0" y="0"/>
                </a:lnTo>
                <a:close/>
              </a:path>
            </a:pathLst>
          </a:custGeom>
          <a:blipFill>
            <a:blip r:embed="rId5"/>
            <a:stretch>
              <a:fillRect/>
            </a:stretch>
          </a:blipFill>
        </p:spPr>
        <p:txBody>
          <a:bodyPr/>
          <a:lstStyle/>
          <a:p>
            <a:endParaRPr lang="en-US"/>
          </a:p>
        </p:txBody>
      </p:sp>
      <p:sp>
        <p:nvSpPr>
          <p:cNvPr id="11" name="Freeform 11"/>
          <p:cNvSpPr/>
          <p:nvPr/>
        </p:nvSpPr>
        <p:spPr>
          <a:xfrm>
            <a:off x="6646105" y="2010947"/>
            <a:ext cx="8120859" cy="6277633"/>
          </a:xfrm>
          <a:custGeom>
            <a:avLst/>
            <a:gdLst/>
            <a:ahLst/>
            <a:cxnLst/>
            <a:rect l="l" t="t" r="r" b="b"/>
            <a:pathLst>
              <a:path w="8120859" h="6277633">
                <a:moveTo>
                  <a:pt x="0" y="0"/>
                </a:moveTo>
                <a:lnTo>
                  <a:pt x="8120859" y="0"/>
                </a:lnTo>
                <a:lnTo>
                  <a:pt x="8120859" y="6277633"/>
                </a:lnTo>
                <a:lnTo>
                  <a:pt x="0" y="6277633"/>
                </a:lnTo>
                <a:lnTo>
                  <a:pt x="0" y="0"/>
                </a:lnTo>
                <a:close/>
              </a:path>
            </a:pathLst>
          </a:custGeom>
          <a:blipFill>
            <a:blip r:embed="rId6"/>
            <a:stretch>
              <a:fillRect l="-1668" t="-387" b="-387"/>
            </a:stretch>
          </a:blipFill>
        </p:spPr>
        <p:txBody>
          <a:bodyPr/>
          <a:lstStyle/>
          <a:p>
            <a:endParaRPr lang="en-US"/>
          </a:p>
        </p:txBody>
      </p:sp>
      <p:sp>
        <p:nvSpPr>
          <p:cNvPr id="12" name="TextBox 12"/>
          <p:cNvSpPr txBox="1"/>
          <p:nvPr/>
        </p:nvSpPr>
        <p:spPr>
          <a:xfrm>
            <a:off x="1648782" y="8570736"/>
            <a:ext cx="9650100" cy="1876425"/>
          </a:xfrm>
          <a:prstGeom prst="rect">
            <a:avLst/>
          </a:prstGeom>
        </p:spPr>
        <p:txBody>
          <a:bodyPr lIns="0" tIns="0" rIns="0" bIns="0" rtlCol="0" anchor="t">
            <a:spAutoFit/>
          </a:bodyPr>
          <a:lstStyle/>
          <a:p>
            <a:pPr marL="965199" lvl="1" indent="-482600" algn="l">
              <a:lnSpc>
                <a:spcPts val="4799"/>
              </a:lnSpc>
              <a:buFont typeface="Arial"/>
              <a:buChar char="•"/>
            </a:pPr>
            <a:r>
              <a:rPr lang="en-US" sz="3999">
                <a:solidFill>
                  <a:srgbClr val="000000"/>
                </a:solidFill>
                <a:latin typeface="Arial"/>
              </a:rPr>
              <a:t>Cho phép người dùng có thể đăng ký tài khoản và truy cập vào tài khoản</a:t>
            </a:r>
          </a:p>
          <a:p>
            <a:pPr algn="l">
              <a:lnSpc>
                <a:spcPts val="4799"/>
              </a:lnSpc>
            </a:pPr>
            <a:endParaRPr lang="en-US" sz="3999">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TextBox 2"/>
          <p:cNvSpPr txBox="1"/>
          <p:nvPr/>
        </p:nvSpPr>
        <p:spPr>
          <a:xfrm>
            <a:off x="822928" y="180975"/>
            <a:ext cx="15264150" cy="847725"/>
          </a:xfrm>
          <a:prstGeom prst="rect">
            <a:avLst/>
          </a:prstGeom>
        </p:spPr>
        <p:txBody>
          <a:bodyPr lIns="0" tIns="0" rIns="0" bIns="0" rtlCol="0" anchor="t">
            <a:spAutoFit/>
          </a:bodyPr>
          <a:lstStyle/>
          <a:p>
            <a:pPr algn="ctr">
              <a:lnSpc>
                <a:spcPts val="6719"/>
              </a:lnSpc>
            </a:pPr>
            <a:r>
              <a:rPr lang="en-US" sz="5599">
                <a:solidFill>
                  <a:srgbClr val="000000"/>
                </a:solidFill>
                <a:latin typeface="Oswald Bold"/>
              </a:rPr>
              <a:t>GIAO DIỆN TRANG</a:t>
            </a:r>
          </a:p>
        </p:txBody>
      </p:sp>
      <p:grpSp>
        <p:nvGrpSpPr>
          <p:cNvPr id="3" name="Group 3"/>
          <p:cNvGrpSpPr/>
          <p:nvPr/>
        </p:nvGrpSpPr>
        <p:grpSpPr>
          <a:xfrm>
            <a:off x="-224419" y="-1349021"/>
            <a:ext cx="2094695" cy="2377721"/>
            <a:chOff x="0" y="0"/>
            <a:chExt cx="551689" cy="626231"/>
          </a:xfrm>
        </p:grpSpPr>
        <p:sp>
          <p:nvSpPr>
            <p:cNvPr id="4" name="Freeform 4"/>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5" name="TextBox 5"/>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16333169" y="8069439"/>
            <a:ext cx="2094695" cy="2377721"/>
            <a:chOff x="0" y="0"/>
            <a:chExt cx="551689" cy="626231"/>
          </a:xfrm>
        </p:grpSpPr>
        <p:sp>
          <p:nvSpPr>
            <p:cNvPr id="7" name="Freeform 7"/>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8" name="TextBox 8"/>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sp>
        <p:nvSpPr>
          <p:cNvPr id="9" name="Freeform 9"/>
          <p:cNvSpPr/>
          <p:nvPr/>
        </p:nvSpPr>
        <p:spPr>
          <a:xfrm rot="887923">
            <a:off x="13864227" y="-4216148"/>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Freeform 10"/>
          <p:cNvSpPr/>
          <p:nvPr/>
        </p:nvSpPr>
        <p:spPr>
          <a:xfrm>
            <a:off x="-224419" y="1233757"/>
            <a:ext cx="9132484" cy="5089645"/>
          </a:xfrm>
          <a:custGeom>
            <a:avLst/>
            <a:gdLst/>
            <a:ahLst/>
            <a:cxnLst/>
            <a:rect l="l" t="t" r="r" b="b"/>
            <a:pathLst>
              <a:path w="9132484" h="5089645">
                <a:moveTo>
                  <a:pt x="0" y="0"/>
                </a:moveTo>
                <a:lnTo>
                  <a:pt x="9132483" y="0"/>
                </a:lnTo>
                <a:lnTo>
                  <a:pt x="9132483" y="5089645"/>
                </a:lnTo>
                <a:lnTo>
                  <a:pt x="0" y="5089645"/>
                </a:lnTo>
                <a:lnTo>
                  <a:pt x="0" y="0"/>
                </a:lnTo>
                <a:close/>
              </a:path>
            </a:pathLst>
          </a:custGeom>
          <a:blipFill>
            <a:blip r:embed="rId4"/>
            <a:stretch>
              <a:fillRect/>
            </a:stretch>
          </a:blipFill>
        </p:spPr>
        <p:txBody>
          <a:bodyPr/>
          <a:lstStyle/>
          <a:p>
            <a:endParaRPr lang="en-US"/>
          </a:p>
        </p:txBody>
      </p:sp>
      <p:sp>
        <p:nvSpPr>
          <p:cNvPr id="11" name="Freeform 11"/>
          <p:cNvSpPr/>
          <p:nvPr/>
        </p:nvSpPr>
        <p:spPr>
          <a:xfrm>
            <a:off x="9144000" y="1028700"/>
            <a:ext cx="8883767" cy="4945499"/>
          </a:xfrm>
          <a:custGeom>
            <a:avLst/>
            <a:gdLst/>
            <a:ahLst/>
            <a:cxnLst/>
            <a:rect l="l" t="t" r="r" b="b"/>
            <a:pathLst>
              <a:path w="8883767" h="4945499">
                <a:moveTo>
                  <a:pt x="0" y="0"/>
                </a:moveTo>
                <a:lnTo>
                  <a:pt x="8883767" y="0"/>
                </a:lnTo>
                <a:lnTo>
                  <a:pt x="8883767" y="4945499"/>
                </a:lnTo>
                <a:lnTo>
                  <a:pt x="0" y="4945499"/>
                </a:lnTo>
                <a:lnTo>
                  <a:pt x="0" y="0"/>
                </a:lnTo>
                <a:close/>
              </a:path>
            </a:pathLst>
          </a:custGeom>
          <a:blipFill>
            <a:blip r:embed="rId5"/>
            <a:stretch>
              <a:fillRect/>
            </a:stretch>
          </a:blipFill>
        </p:spPr>
        <p:txBody>
          <a:bodyPr/>
          <a:lstStyle/>
          <a:p>
            <a:endParaRPr lang="en-US"/>
          </a:p>
        </p:txBody>
      </p:sp>
      <p:sp>
        <p:nvSpPr>
          <p:cNvPr id="12" name="Freeform 12"/>
          <p:cNvSpPr/>
          <p:nvPr/>
        </p:nvSpPr>
        <p:spPr>
          <a:xfrm>
            <a:off x="4341822" y="5769093"/>
            <a:ext cx="8922572" cy="4925742"/>
          </a:xfrm>
          <a:custGeom>
            <a:avLst/>
            <a:gdLst/>
            <a:ahLst/>
            <a:cxnLst/>
            <a:rect l="l" t="t" r="r" b="b"/>
            <a:pathLst>
              <a:path w="8922572" h="4925742">
                <a:moveTo>
                  <a:pt x="0" y="0"/>
                </a:moveTo>
                <a:lnTo>
                  <a:pt x="8922572" y="0"/>
                </a:lnTo>
                <a:lnTo>
                  <a:pt x="8922572" y="4925741"/>
                </a:lnTo>
                <a:lnTo>
                  <a:pt x="0" y="4925741"/>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TextBox 2"/>
          <p:cNvSpPr txBox="1"/>
          <p:nvPr/>
        </p:nvSpPr>
        <p:spPr>
          <a:xfrm>
            <a:off x="1511925" y="804866"/>
            <a:ext cx="15264150" cy="847725"/>
          </a:xfrm>
          <a:prstGeom prst="rect">
            <a:avLst/>
          </a:prstGeom>
        </p:spPr>
        <p:txBody>
          <a:bodyPr lIns="0" tIns="0" rIns="0" bIns="0" rtlCol="0" anchor="t">
            <a:spAutoFit/>
          </a:bodyPr>
          <a:lstStyle/>
          <a:p>
            <a:pPr algn="ctr">
              <a:lnSpc>
                <a:spcPts val="6719"/>
              </a:lnSpc>
            </a:pPr>
            <a:r>
              <a:rPr lang="en-US" sz="5599">
                <a:solidFill>
                  <a:srgbClr val="000000"/>
                </a:solidFill>
                <a:latin typeface="Oswald Bold"/>
              </a:rPr>
              <a:t>GIAO DIỆN ADMIN</a:t>
            </a:r>
          </a:p>
        </p:txBody>
      </p:sp>
      <p:grpSp>
        <p:nvGrpSpPr>
          <p:cNvPr id="3" name="Group 3"/>
          <p:cNvGrpSpPr/>
          <p:nvPr/>
        </p:nvGrpSpPr>
        <p:grpSpPr>
          <a:xfrm>
            <a:off x="-224419" y="-1349021"/>
            <a:ext cx="2094695" cy="2377721"/>
            <a:chOff x="0" y="0"/>
            <a:chExt cx="551689" cy="626231"/>
          </a:xfrm>
        </p:grpSpPr>
        <p:sp>
          <p:nvSpPr>
            <p:cNvPr id="4" name="Freeform 4"/>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5" name="TextBox 5"/>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16333169" y="8069439"/>
            <a:ext cx="2094695" cy="2377721"/>
            <a:chOff x="0" y="0"/>
            <a:chExt cx="551689" cy="626231"/>
          </a:xfrm>
        </p:grpSpPr>
        <p:sp>
          <p:nvSpPr>
            <p:cNvPr id="7" name="Freeform 7"/>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8" name="TextBox 8"/>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sp>
        <p:nvSpPr>
          <p:cNvPr id="9" name="Freeform 9"/>
          <p:cNvSpPr/>
          <p:nvPr/>
        </p:nvSpPr>
        <p:spPr>
          <a:xfrm rot="887923">
            <a:off x="13864227" y="-4216148"/>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Freeform 10"/>
          <p:cNvSpPr/>
          <p:nvPr/>
        </p:nvSpPr>
        <p:spPr>
          <a:xfrm>
            <a:off x="1870276" y="1652591"/>
            <a:ext cx="14216802" cy="8398281"/>
          </a:xfrm>
          <a:custGeom>
            <a:avLst/>
            <a:gdLst/>
            <a:ahLst/>
            <a:cxnLst/>
            <a:rect l="l" t="t" r="r" b="b"/>
            <a:pathLst>
              <a:path w="14216802" h="8398281">
                <a:moveTo>
                  <a:pt x="0" y="0"/>
                </a:moveTo>
                <a:lnTo>
                  <a:pt x="14216802" y="0"/>
                </a:lnTo>
                <a:lnTo>
                  <a:pt x="14216802" y="8398281"/>
                </a:lnTo>
                <a:lnTo>
                  <a:pt x="0" y="8398281"/>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TextBox 2"/>
          <p:cNvSpPr txBox="1"/>
          <p:nvPr/>
        </p:nvSpPr>
        <p:spPr>
          <a:xfrm>
            <a:off x="1005825" y="801387"/>
            <a:ext cx="15264150" cy="847725"/>
          </a:xfrm>
          <a:prstGeom prst="rect">
            <a:avLst/>
          </a:prstGeom>
        </p:spPr>
        <p:txBody>
          <a:bodyPr lIns="0" tIns="0" rIns="0" bIns="0" rtlCol="0" anchor="t">
            <a:spAutoFit/>
          </a:bodyPr>
          <a:lstStyle/>
          <a:p>
            <a:pPr algn="ctr">
              <a:lnSpc>
                <a:spcPts val="6719"/>
              </a:lnSpc>
            </a:pPr>
            <a:r>
              <a:rPr lang="en-US" sz="5599">
                <a:solidFill>
                  <a:srgbClr val="000000"/>
                </a:solidFill>
                <a:latin typeface="Oswald Bold"/>
              </a:rPr>
              <a:t>GIAO DIỆN NGƯỜI DÙNG</a:t>
            </a:r>
          </a:p>
        </p:txBody>
      </p:sp>
      <p:sp>
        <p:nvSpPr>
          <p:cNvPr id="3" name="TextBox 3"/>
          <p:cNvSpPr txBox="1"/>
          <p:nvPr/>
        </p:nvSpPr>
        <p:spPr>
          <a:xfrm>
            <a:off x="7947588" y="4492477"/>
            <a:ext cx="9823480" cy="2390775"/>
          </a:xfrm>
          <a:prstGeom prst="rect">
            <a:avLst/>
          </a:prstGeom>
        </p:spPr>
        <p:txBody>
          <a:bodyPr lIns="0" tIns="0" rIns="0" bIns="0" rtlCol="0" anchor="t">
            <a:spAutoFit/>
          </a:bodyPr>
          <a:lstStyle/>
          <a:p>
            <a:pPr algn="l">
              <a:lnSpc>
                <a:spcPts val="4799"/>
              </a:lnSpc>
            </a:pPr>
            <a:r>
              <a:rPr lang="en-US" sz="3999">
                <a:solidFill>
                  <a:srgbClr val="000000"/>
                </a:solidFill>
                <a:latin typeface="Tahoma"/>
              </a:rPr>
              <a:t>- Giao diện đơn giản, dễ sử dụng</a:t>
            </a:r>
          </a:p>
          <a:p>
            <a:pPr algn="just">
              <a:lnSpc>
                <a:spcPts val="4799"/>
              </a:lnSpc>
            </a:pPr>
            <a:r>
              <a:rPr lang="en-US" sz="3999">
                <a:solidFill>
                  <a:srgbClr val="000000"/>
                </a:solidFill>
                <a:latin typeface="Tahoma"/>
              </a:rPr>
              <a:t>- Trang chủ hiển thị các sản phẩm nổi bật</a:t>
            </a:r>
          </a:p>
          <a:p>
            <a:pPr algn="l">
              <a:lnSpc>
                <a:spcPts val="4799"/>
              </a:lnSpc>
            </a:pPr>
            <a:r>
              <a:rPr lang="en-US" sz="3999">
                <a:solidFill>
                  <a:srgbClr val="000000"/>
                </a:solidFill>
                <a:latin typeface="Tahoma"/>
              </a:rPr>
              <a:t>- Trang chi tiết sản phẩm hiển thị hình ảnh, giá cả, kích cỡ và màu sắc</a:t>
            </a:r>
          </a:p>
        </p:txBody>
      </p:sp>
      <p:sp>
        <p:nvSpPr>
          <p:cNvPr id="4" name="Freeform 4"/>
          <p:cNvSpPr/>
          <p:nvPr/>
        </p:nvSpPr>
        <p:spPr>
          <a:xfrm rot="887923">
            <a:off x="-7953359" y="4550823"/>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5" name="Group 5"/>
          <p:cNvGrpSpPr/>
          <p:nvPr/>
        </p:nvGrpSpPr>
        <p:grpSpPr>
          <a:xfrm>
            <a:off x="1984002" y="3072142"/>
            <a:ext cx="4546748" cy="4142200"/>
            <a:chOff x="0" y="0"/>
            <a:chExt cx="6062331" cy="5522933"/>
          </a:xfrm>
        </p:grpSpPr>
        <p:sp>
          <p:nvSpPr>
            <p:cNvPr id="6" name="Freeform 6"/>
            <p:cNvSpPr/>
            <p:nvPr/>
          </p:nvSpPr>
          <p:spPr>
            <a:xfrm>
              <a:off x="0" y="127"/>
              <a:ext cx="6062091" cy="5522849"/>
            </a:xfrm>
            <a:custGeom>
              <a:avLst/>
              <a:gdLst/>
              <a:ahLst/>
              <a:cxnLst/>
              <a:rect l="l" t="t" r="r" b="b"/>
              <a:pathLst>
                <a:path w="6062091" h="5522849">
                  <a:moveTo>
                    <a:pt x="3031109" y="0"/>
                  </a:moveTo>
                  <a:cubicBezTo>
                    <a:pt x="2324227" y="0"/>
                    <a:pt x="1617345" y="269240"/>
                    <a:pt x="1077341" y="807847"/>
                  </a:cubicBezTo>
                  <a:cubicBezTo>
                    <a:pt x="0" y="1887855"/>
                    <a:pt x="0" y="3635502"/>
                    <a:pt x="1077341" y="4712716"/>
                  </a:cubicBezTo>
                  <a:cubicBezTo>
                    <a:pt x="1617345" y="5252847"/>
                    <a:pt x="2324227" y="5522849"/>
                    <a:pt x="3031109" y="5522849"/>
                  </a:cubicBezTo>
                  <a:cubicBezTo>
                    <a:pt x="3737991" y="5522849"/>
                    <a:pt x="4444873" y="5252847"/>
                    <a:pt x="4984877" y="4712716"/>
                  </a:cubicBezTo>
                  <a:cubicBezTo>
                    <a:pt x="6062091" y="3635502"/>
                    <a:pt x="6062091" y="1887855"/>
                    <a:pt x="4984877" y="807847"/>
                  </a:cubicBezTo>
                  <a:cubicBezTo>
                    <a:pt x="4444873" y="269240"/>
                    <a:pt x="3738118" y="0"/>
                    <a:pt x="3031109" y="0"/>
                  </a:cubicBezTo>
                  <a:close/>
                </a:path>
              </a:pathLst>
            </a:custGeom>
            <a:solidFill>
              <a:srgbClr val="EEEEEE"/>
            </a:solidFill>
          </p:spPr>
          <p:txBody>
            <a:bodyPr/>
            <a:lstStyle/>
            <a:p>
              <a:endParaRPr lang="en-US"/>
            </a:p>
          </p:txBody>
        </p:sp>
      </p:grpSp>
      <p:sp>
        <p:nvSpPr>
          <p:cNvPr id="7" name="Freeform 7"/>
          <p:cNvSpPr/>
          <p:nvPr/>
        </p:nvSpPr>
        <p:spPr>
          <a:xfrm>
            <a:off x="1206524" y="5955392"/>
            <a:ext cx="6160700" cy="1791516"/>
          </a:xfrm>
          <a:custGeom>
            <a:avLst/>
            <a:gdLst/>
            <a:ahLst/>
            <a:cxnLst/>
            <a:rect l="l" t="t" r="r" b="b"/>
            <a:pathLst>
              <a:path w="6160700" h="1791516">
                <a:moveTo>
                  <a:pt x="0" y="0"/>
                </a:moveTo>
                <a:lnTo>
                  <a:pt x="6160700" y="0"/>
                </a:lnTo>
                <a:lnTo>
                  <a:pt x="6160700" y="1791516"/>
                </a:lnTo>
                <a:lnTo>
                  <a:pt x="0" y="179151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8" name="Group 8"/>
          <p:cNvGrpSpPr/>
          <p:nvPr/>
        </p:nvGrpSpPr>
        <p:grpSpPr>
          <a:xfrm>
            <a:off x="2433792" y="6189574"/>
            <a:ext cx="4112" cy="28534"/>
            <a:chOff x="0" y="0"/>
            <a:chExt cx="5483" cy="38045"/>
          </a:xfrm>
        </p:grpSpPr>
        <p:sp>
          <p:nvSpPr>
            <p:cNvPr id="9" name="Freeform 9"/>
            <p:cNvSpPr/>
            <p:nvPr/>
          </p:nvSpPr>
          <p:spPr>
            <a:xfrm>
              <a:off x="0" y="0"/>
              <a:ext cx="5461" cy="38100"/>
            </a:xfrm>
            <a:custGeom>
              <a:avLst/>
              <a:gdLst/>
              <a:ahLst/>
              <a:cxnLst/>
              <a:rect l="l" t="t" r="r" b="b"/>
              <a:pathLst>
                <a:path w="5461" h="38100">
                  <a:moveTo>
                    <a:pt x="2794" y="0"/>
                  </a:moveTo>
                  <a:cubicBezTo>
                    <a:pt x="0" y="13589"/>
                    <a:pt x="2794" y="27178"/>
                    <a:pt x="5461" y="38100"/>
                  </a:cubicBezTo>
                  <a:cubicBezTo>
                    <a:pt x="5461" y="24384"/>
                    <a:pt x="2794" y="13589"/>
                    <a:pt x="2794" y="0"/>
                  </a:cubicBezTo>
                  <a:close/>
                </a:path>
              </a:pathLst>
            </a:custGeom>
            <a:solidFill>
              <a:srgbClr val="63A5CD"/>
            </a:solidFill>
          </p:spPr>
          <p:txBody>
            <a:bodyPr/>
            <a:lstStyle/>
            <a:p>
              <a:endParaRPr lang="en-US"/>
            </a:p>
          </p:txBody>
        </p:sp>
      </p:grpSp>
      <p:grpSp>
        <p:nvGrpSpPr>
          <p:cNvPr id="10" name="Group 10"/>
          <p:cNvGrpSpPr/>
          <p:nvPr/>
        </p:nvGrpSpPr>
        <p:grpSpPr>
          <a:xfrm>
            <a:off x="2413420" y="6193622"/>
            <a:ext cx="32646" cy="158798"/>
            <a:chOff x="0" y="0"/>
            <a:chExt cx="43528" cy="211731"/>
          </a:xfrm>
        </p:grpSpPr>
        <p:sp>
          <p:nvSpPr>
            <p:cNvPr id="11" name="Freeform 11"/>
            <p:cNvSpPr/>
            <p:nvPr/>
          </p:nvSpPr>
          <p:spPr>
            <a:xfrm>
              <a:off x="127" y="127"/>
              <a:ext cx="43307" cy="211582"/>
            </a:xfrm>
            <a:custGeom>
              <a:avLst/>
              <a:gdLst/>
              <a:ahLst/>
              <a:cxnLst/>
              <a:rect l="l" t="t" r="r" b="b"/>
              <a:pathLst>
                <a:path w="43307" h="211582">
                  <a:moveTo>
                    <a:pt x="0" y="0"/>
                  </a:moveTo>
                  <a:cubicBezTo>
                    <a:pt x="2667" y="70485"/>
                    <a:pt x="8128" y="140970"/>
                    <a:pt x="13462" y="211582"/>
                  </a:cubicBezTo>
                  <a:lnTo>
                    <a:pt x="43307" y="208788"/>
                  </a:lnTo>
                  <a:cubicBezTo>
                    <a:pt x="37973" y="154559"/>
                    <a:pt x="35179" y="97663"/>
                    <a:pt x="32512" y="40640"/>
                  </a:cubicBezTo>
                  <a:cubicBezTo>
                    <a:pt x="21590" y="27051"/>
                    <a:pt x="10795" y="13462"/>
                    <a:pt x="0" y="0"/>
                  </a:cubicBezTo>
                  <a:close/>
                </a:path>
              </a:pathLst>
            </a:custGeom>
            <a:solidFill>
              <a:srgbClr val="63A5CD"/>
            </a:solidFill>
          </p:spPr>
          <p:txBody>
            <a:bodyPr/>
            <a:lstStyle/>
            <a:p>
              <a:endParaRPr lang="en-US"/>
            </a:p>
          </p:txBody>
        </p:sp>
      </p:grpSp>
      <p:grpSp>
        <p:nvGrpSpPr>
          <p:cNvPr id="12" name="Group 12"/>
          <p:cNvGrpSpPr/>
          <p:nvPr/>
        </p:nvGrpSpPr>
        <p:grpSpPr>
          <a:xfrm>
            <a:off x="3144050" y="4783262"/>
            <a:ext cx="8226" cy="18380"/>
            <a:chOff x="0" y="0"/>
            <a:chExt cx="10968" cy="24507"/>
          </a:xfrm>
        </p:grpSpPr>
        <p:sp>
          <p:nvSpPr>
            <p:cNvPr id="13" name="Freeform 13"/>
            <p:cNvSpPr/>
            <p:nvPr/>
          </p:nvSpPr>
          <p:spPr>
            <a:xfrm>
              <a:off x="127" y="0"/>
              <a:ext cx="10922" cy="24384"/>
            </a:xfrm>
            <a:custGeom>
              <a:avLst/>
              <a:gdLst/>
              <a:ahLst/>
              <a:cxnLst/>
              <a:rect l="l" t="t" r="r" b="b"/>
              <a:pathLst>
                <a:path w="10922" h="24384">
                  <a:moveTo>
                    <a:pt x="8128" y="0"/>
                  </a:moveTo>
                  <a:cubicBezTo>
                    <a:pt x="5334" y="8128"/>
                    <a:pt x="2667" y="16256"/>
                    <a:pt x="0" y="24384"/>
                  </a:cubicBezTo>
                  <a:cubicBezTo>
                    <a:pt x="5461" y="24384"/>
                    <a:pt x="8128" y="24384"/>
                    <a:pt x="10922" y="21590"/>
                  </a:cubicBezTo>
                  <a:lnTo>
                    <a:pt x="8128" y="0"/>
                  </a:lnTo>
                  <a:close/>
                </a:path>
              </a:pathLst>
            </a:custGeom>
            <a:solidFill>
              <a:srgbClr val="63A5CD"/>
            </a:solidFill>
          </p:spPr>
          <p:txBody>
            <a:bodyPr/>
            <a:lstStyle/>
            <a:p>
              <a:endParaRPr lang="en-US"/>
            </a:p>
          </p:txBody>
        </p:sp>
      </p:grpSp>
      <p:grpSp>
        <p:nvGrpSpPr>
          <p:cNvPr id="14" name="Group 14"/>
          <p:cNvGrpSpPr/>
          <p:nvPr/>
        </p:nvGrpSpPr>
        <p:grpSpPr>
          <a:xfrm>
            <a:off x="2437842" y="6218042"/>
            <a:ext cx="8226" cy="16388"/>
            <a:chOff x="0" y="0"/>
            <a:chExt cx="10968" cy="21851"/>
          </a:xfrm>
        </p:grpSpPr>
        <p:sp>
          <p:nvSpPr>
            <p:cNvPr id="15" name="Freeform 15"/>
            <p:cNvSpPr/>
            <p:nvPr/>
          </p:nvSpPr>
          <p:spPr>
            <a:xfrm>
              <a:off x="127" y="127"/>
              <a:ext cx="10795" cy="21717"/>
            </a:xfrm>
            <a:custGeom>
              <a:avLst/>
              <a:gdLst/>
              <a:ahLst/>
              <a:cxnLst/>
              <a:rect l="l" t="t" r="r" b="b"/>
              <a:pathLst>
                <a:path w="10795" h="21717">
                  <a:moveTo>
                    <a:pt x="0" y="0"/>
                  </a:moveTo>
                  <a:cubicBezTo>
                    <a:pt x="0" y="2667"/>
                    <a:pt x="0" y="5461"/>
                    <a:pt x="0" y="8128"/>
                  </a:cubicBezTo>
                  <a:cubicBezTo>
                    <a:pt x="2667" y="10795"/>
                    <a:pt x="5461" y="16256"/>
                    <a:pt x="10795" y="21717"/>
                  </a:cubicBezTo>
                  <a:cubicBezTo>
                    <a:pt x="5334" y="13462"/>
                    <a:pt x="2667" y="5334"/>
                    <a:pt x="0" y="0"/>
                  </a:cubicBezTo>
                  <a:close/>
                </a:path>
              </a:pathLst>
            </a:custGeom>
            <a:solidFill>
              <a:srgbClr val="7AC6E5"/>
            </a:solidFill>
          </p:spPr>
          <p:txBody>
            <a:bodyPr/>
            <a:lstStyle/>
            <a:p>
              <a:endParaRPr lang="en-US"/>
            </a:p>
          </p:txBody>
        </p:sp>
      </p:grpSp>
      <p:sp>
        <p:nvSpPr>
          <p:cNvPr id="16" name="Freeform 16"/>
          <p:cNvSpPr/>
          <p:nvPr/>
        </p:nvSpPr>
        <p:spPr>
          <a:xfrm>
            <a:off x="2653578" y="3800264"/>
            <a:ext cx="543490" cy="759162"/>
          </a:xfrm>
          <a:custGeom>
            <a:avLst/>
            <a:gdLst/>
            <a:ahLst/>
            <a:cxnLst/>
            <a:rect l="l" t="t" r="r" b="b"/>
            <a:pathLst>
              <a:path w="543490" h="759162">
                <a:moveTo>
                  <a:pt x="0" y="0"/>
                </a:moveTo>
                <a:lnTo>
                  <a:pt x="543490" y="0"/>
                </a:lnTo>
                <a:lnTo>
                  <a:pt x="543490" y="759162"/>
                </a:lnTo>
                <a:lnTo>
                  <a:pt x="0" y="75916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7" name="Freeform 17"/>
          <p:cNvSpPr/>
          <p:nvPr/>
        </p:nvSpPr>
        <p:spPr>
          <a:xfrm>
            <a:off x="2179368" y="3786448"/>
            <a:ext cx="730694" cy="1198350"/>
          </a:xfrm>
          <a:custGeom>
            <a:avLst/>
            <a:gdLst/>
            <a:ahLst/>
            <a:cxnLst/>
            <a:rect l="l" t="t" r="r" b="b"/>
            <a:pathLst>
              <a:path w="730694" h="1198350">
                <a:moveTo>
                  <a:pt x="0" y="0"/>
                </a:moveTo>
                <a:lnTo>
                  <a:pt x="730694" y="0"/>
                </a:lnTo>
                <a:lnTo>
                  <a:pt x="730694" y="1198350"/>
                </a:lnTo>
                <a:lnTo>
                  <a:pt x="0" y="119835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grpSp>
        <p:nvGrpSpPr>
          <p:cNvPr id="18" name="Group 18"/>
          <p:cNvGrpSpPr/>
          <p:nvPr/>
        </p:nvGrpSpPr>
        <p:grpSpPr>
          <a:xfrm>
            <a:off x="2427688" y="5261522"/>
            <a:ext cx="584168" cy="928116"/>
            <a:chOff x="0" y="0"/>
            <a:chExt cx="778891" cy="1237488"/>
          </a:xfrm>
        </p:grpSpPr>
        <p:sp>
          <p:nvSpPr>
            <p:cNvPr id="19" name="Freeform 19"/>
            <p:cNvSpPr/>
            <p:nvPr/>
          </p:nvSpPr>
          <p:spPr>
            <a:xfrm>
              <a:off x="0" y="0"/>
              <a:ext cx="778764" cy="1237361"/>
            </a:xfrm>
            <a:custGeom>
              <a:avLst/>
              <a:gdLst/>
              <a:ahLst/>
              <a:cxnLst/>
              <a:rect l="l" t="t" r="r" b="b"/>
              <a:pathLst>
                <a:path w="778764" h="1237361">
                  <a:moveTo>
                    <a:pt x="778764" y="0"/>
                  </a:moveTo>
                  <a:cubicBezTo>
                    <a:pt x="507492" y="73279"/>
                    <a:pt x="255143" y="206248"/>
                    <a:pt x="43434" y="388112"/>
                  </a:cubicBezTo>
                  <a:cubicBezTo>
                    <a:pt x="10922" y="681101"/>
                    <a:pt x="0" y="966089"/>
                    <a:pt x="10922" y="1237361"/>
                  </a:cubicBezTo>
                  <a:cubicBezTo>
                    <a:pt x="24511" y="1166876"/>
                    <a:pt x="119507" y="1080008"/>
                    <a:pt x="149352" y="1033907"/>
                  </a:cubicBezTo>
                  <a:cubicBezTo>
                    <a:pt x="236093" y="903605"/>
                    <a:pt x="336550" y="803275"/>
                    <a:pt x="450469" y="700151"/>
                  </a:cubicBezTo>
                  <a:cubicBezTo>
                    <a:pt x="502031" y="654050"/>
                    <a:pt x="545465" y="588899"/>
                    <a:pt x="531876" y="521081"/>
                  </a:cubicBezTo>
                  <a:cubicBezTo>
                    <a:pt x="523748" y="477647"/>
                    <a:pt x="493903" y="442341"/>
                    <a:pt x="491236" y="399034"/>
                  </a:cubicBezTo>
                  <a:cubicBezTo>
                    <a:pt x="480441" y="276987"/>
                    <a:pt x="621538" y="217170"/>
                    <a:pt x="697484" y="152146"/>
                  </a:cubicBezTo>
                  <a:cubicBezTo>
                    <a:pt x="751713" y="105791"/>
                    <a:pt x="773430" y="54356"/>
                    <a:pt x="778764" y="0"/>
                  </a:cubicBezTo>
                  <a:close/>
                </a:path>
              </a:pathLst>
            </a:custGeom>
            <a:solidFill>
              <a:srgbClr val="30475E"/>
            </a:solidFill>
          </p:spPr>
          <p:txBody>
            <a:bodyPr/>
            <a:lstStyle/>
            <a:p>
              <a:endParaRPr lang="en-US"/>
            </a:p>
          </p:txBody>
        </p:sp>
      </p:grpSp>
      <p:grpSp>
        <p:nvGrpSpPr>
          <p:cNvPr id="20" name="Group 20"/>
          <p:cNvGrpSpPr/>
          <p:nvPr/>
        </p:nvGrpSpPr>
        <p:grpSpPr>
          <a:xfrm>
            <a:off x="2462262" y="4801578"/>
            <a:ext cx="681852" cy="720474"/>
            <a:chOff x="0" y="0"/>
            <a:chExt cx="909136" cy="960632"/>
          </a:xfrm>
        </p:grpSpPr>
        <p:sp>
          <p:nvSpPr>
            <p:cNvPr id="21" name="Freeform 21"/>
            <p:cNvSpPr/>
            <p:nvPr/>
          </p:nvSpPr>
          <p:spPr>
            <a:xfrm>
              <a:off x="127" y="0"/>
              <a:ext cx="909066" cy="960628"/>
            </a:xfrm>
            <a:custGeom>
              <a:avLst/>
              <a:gdLst/>
              <a:ahLst/>
              <a:cxnLst/>
              <a:rect l="l" t="t" r="r" b="b"/>
              <a:pathLst>
                <a:path w="909066" h="960628">
                  <a:moveTo>
                    <a:pt x="909066" y="0"/>
                  </a:moveTo>
                  <a:cubicBezTo>
                    <a:pt x="626745" y="48895"/>
                    <a:pt x="347218" y="154686"/>
                    <a:pt x="105791" y="309372"/>
                  </a:cubicBezTo>
                  <a:cubicBezTo>
                    <a:pt x="94869" y="366395"/>
                    <a:pt x="84074" y="420624"/>
                    <a:pt x="73279" y="480441"/>
                  </a:cubicBezTo>
                  <a:cubicBezTo>
                    <a:pt x="43307" y="643128"/>
                    <a:pt x="18923" y="803275"/>
                    <a:pt x="0" y="960628"/>
                  </a:cubicBezTo>
                  <a:cubicBezTo>
                    <a:pt x="214376" y="781558"/>
                    <a:pt x="463931" y="651256"/>
                    <a:pt x="735330" y="580644"/>
                  </a:cubicBezTo>
                  <a:cubicBezTo>
                    <a:pt x="732536" y="534543"/>
                    <a:pt x="721741" y="482981"/>
                    <a:pt x="710946" y="428752"/>
                  </a:cubicBezTo>
                  <a:cubicBezTo>
                    <a:pt x="678434" y="276733"/>
                    <a:pt x="819531" y="181864"/>
                    <a:pt x="881888" y="65151"/>
                  </a:cubicBezTo>
                  <a:cubicBezTo>
                    <a:pt x="895350" y="43434"/>
                    <a:pt x="903478" y="21717"/>
                    <a:pt x="909066" y="0"/>
                  </a:cubicBezTo>
                  <a:close/>
                </a:path>
              </a:pathLst>
            </a:custGeom>
            <a:solidFill>
              <a:srgbClr val="30475E"/>
            </a:solidFill>
          </p:spPr>
          <p:txBody>
            <a:bodyPr/>
            <a:lstStyle/>
            <a:p>
              <a:endParaRPr lang="en-US"/>
            </a:p>
          </p:txBody>
        </p:sp>
      </p:grpSp>
      <p:sp>
        <p:nvSpPr>
          <p:cNvPr id="22" name="Freeform 22"/>
          <p:cNvSpPr/>
          <p:nvPr/>
        </p:nvSpPr>
        <p:spPr>
          <a:xfrm>
            <a:off x="2547734" y="4294784"/>
            <a:ext cx="633010" cy="710386"/>
          </a:xfrm>
          <a:custGeom>
            <a:avLst/>
            <a:gdLst/>
            <a:ahLst/>
            <a:cxnLst/>
            <a:rect l="l" t="t" r="r" b="b"/>
            <a:pathLst>
              <a:path w="633010" h="710386">
                <a:moveTo>
                  <a:pt x="0" y="0"/>
                </a:moveTo>
                <a:lnTo>
                  <a:pt x="633010" y="0"/>
                </a:lnTo>
                <a:lnTo>
                  <a:pt x="633010" y="710386"/>
                </a:lnTo>
                <a:lnTo>
                  <a:pt x="0" y="710386"/>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sp>
        <p:nvSpPr>
          <p:cNvPr id="23" name="Freeform 23"/>
          <p:cNvSpPr/>
          <p:nvPr/>
        </p:nvSpPr>
        <p:spPr>
          <a:xfrm>
            <a:off x="2055208" y="4543104"/>
            <a:ext cx="468170" cy="1650582"/>
          </a:xfrm>
          <a:custGeom>
            <a:avLst/>
            <a:gdLst/>
            <a:ahLst/>
            <a:cxnLst/>
            <a:rect l="l" t="t" r="r" b="b"/>
            <a:pathLst>
              <a:path w="468170" h="1650582">
                <a:moveTo>
                  <a:pt x="0" y="0"/>
                </a:moveTo>
                <a:lnTo>
                  <a:pt x="468170" y="0"/>
                </a:lnTo>
                <a:lnTo>
                  <a:pt x="468170" y="1650582"/>
                </a:lnTo>
                <a:lnTo>
                  <a:pt x="0" y="1650582"/>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txBody>
          <a:bodyPr/>
          <a:lstStyle/>
          <a:p>
            <a:endParaRPr lang="en-US"/>
          </a:p>
        </p:txBody>
      </p:sp>
      <p:grpSp>
        <p:nvGrpSpPr>
          <p:cNvPr id="24" name="Group 24"/>
          <p:cNvGrpSpPr/>
          <p:nvPr/>
        </p:nvGrpSpPr>
        <p:grpSpPr>
          <a:xfrm>
            <a:off x="2405258" y="5538312"/>
            <a:ext cx="55076" cy="685900"/>
            <a:chOff x="0" y="0"/>
            <a:chExt cx="73435" cy="914533"/>
          </a:xfrm>
        </p:grpSpPr>
        <p:sp>
          <p:nvSpPr>
            <p:cNvPr id="25" name="Freeform 25"/>
            <p:cNvSpPr/>
            <p:nvPr/>
          </p:nvSpPr>
          <p:spPr>
            <a:xfrm>
              <a:off x="127" y="0"/>
              <a:ext cx="73025" cy="914527"/>
            </a:xfrm>
            <a:custGeom>
              <a:avLst/>
              <a:gdLst/>
              <a:ahLst/>
              <a:cxnLst/>
              <a:rect l="l" t="t" r="r" b="b"/>
              <a:pathLst>
                <a:path w="73025" h="914527">
                  <a:moveTo>
                    <a:pt x="56896" y="0"/>
                  </a:moveTo>
                  <a:cubicBezTo>
                    <a:pt x="59690" y="8128"/>
                    <a:pt x="62357" y="16256"/>
                    <a:pt x="62357" y="24384"/>
                  </a:cubicBezTo>
                  <a:lnTo>
                    <a:pt x="40640" y="29845"/>
                  </a:lnTo>
                  <a:cubicBezTo>
                    <a:pt x="10795" y="320167"/>
                    <a:pt x="0" y="602488"/>
                    <a:pt x="10795" y="873887"/>
                  </a:cubicBezTo>
                  <a:cubicBezTo>
                    <a:pt x="21590" y="887476"/>
                    <a:pt x="32512" y="900938"/>
                    <a:pt x="43307" y="914527"/>
                  </a:cubicBezTo>
                  <a:cubicBezTo>
                    <a:pt x="43307" y="911733"/>
                    <a:pt x="43307" y="909066"/>
                    <a:pt x="43307" y="906399"/>
                  </a:cubicBezTo>
                  <a:cubicBezTo>
                    <a:pt x="37846" y="892810"/>
                    <a:pt x="37846" y="882015"/>
                    <a:pt x="40513" y="868299"/>
                  </a:cubicBezTo>
                  <a:cubicBezTo>
                    <a:pt x="29591" y="596900"/>
                    <a:pt x="40513" y="312039"/>
                    <a:pt x="73025" y="18923"/>
                  </a:cubicBezTo>
                  <a:lnTo>
                    <a:pt x="56896" y="0"/>
                  </a:lnTo>
                  <a:close/>
                </a:path>
              </a:pathLst>
            </a:custGeom>
            <a:solidFill>
              <a:srgbClr val="263C4C"/>
            </a:solidFill>
          </p:spPr>
          <p:txBody>
            <a:bodyPr/>
            <a:lstStyle/>
            <a:p>
              <a:endParaRPr lang="en-US"/>
            </a:p>
          </p:txBody>
        </p:sp>
      </p:grpSp>
      <p:grpSp>
        <p:nvGrpSpPr>
          <p:cNvPr id="26" name="Group 26"/>
          <p:cNvGrpSpPr/>
          <p:nvPr/>
        </p:nvGrpSpPr>
        <p:grpSpPr>
          <a:xfrm>
            <a:off x="2612898" y="4587832"/>
            <a:ext cx="8162" cy="12274"/>
            <a:chOff x="0" y="0"/>
            <a:chExt cx="10883" cy="16365"/>
          </a:xfrm>
        </p:grpSpPr>
        <p:sp>
          <p:nvSpPr>
            <p:cNvPr id="27" name="Freeform 27"/>
            <p:cNvSpPr/>
            <p:nvPr/>
          </p:nvSpPr>
          <p:spPr>
            <a:xfrm>
              <a:off x="0" y="0"/>
              <a:ext cx="10922" cy="16383"/>
            </a:xfrm>
            <a:custGeom>
              <a:avLst/>
              <a:gdLst/>
              <a:ahLst/>
              <a:cxnLst/>
              <a:rect l="l" t="t" r="r" b="b"/>
              <a:pathLst>
                <a:path w="10922" h="16383">
                  <a:moveTo>
                    <a:pt x="8128" y="127"/>
                  </a:moveTo>
                  <a:lnTo>
                    <a:pt x="0" y="8255"/>
                  </a:lnTo>
                  <a:lnTo>
                    <a:pt x="8128" y="16383"/>
                  </a:lnTo>
                  <a:cubicBezTo>
                    <a:pt x="8128" y="13589"/>
                    <a:pt x="10922" y="8255"/>
                    <a:pt x="10922" y="2794"/>
                  </a:cubicBezTo>
                  <a:lnTo>
                    <a:pt x="8128" y="2794"/>
                  </a:lnTo>
                  <a:cubicBezTo>
                    <a:pt x="8128" y="2794"/>
                    <a:pt x="8128" y="0"/>
                    <a:pt x="8128" y="0"/>
                  </a:cubicBezTo>
                  <a:close/>
                </a:path>
              </a:pathLst>
            </a:custGeom>
            <a:solidFill>
              <a:srgbClr val="30475E"/>
            </a:solidFill>
          </p:spPr>
          <p:txBody>
            <a:bodyPr/>
            <a:lstStyle/>
            <a:p>
              <a:endParaRPr lang="en-US"/>
            </a:p>
          </p:txBody>
        </p:sp>
      </p:grpSp>
      <p:grpSp>
        <p:nvGrpSpPr>
          <p:cNvPr id="28" name="Group 28"/>
          <p:cNvGrpSpPr/>
          <p:nvPr/>
        </p:nvGrpSpPr>
        <p:grpSpPr>
          <a:xfrm>
            <a:off x="2521322" y="5019308"/>
            <a:ext cx="64" cy="2120"/>
            <a:chOff x="0" y="0"/>
            <a:chExt cx="85" cy="2827"/>
          </a:xfrm>
        </p:grpSpPr>
        <p:sp>
          <p:nvSpPr>
            <p:cNvPr id="29" name="Freeform 29"/>
            <p:cNvSpPr/>
            <p:nvPr/>
          </p:nvSpPr>
          <p:spPr>
            <a:xfrm>
              <a:off x="0" y="127"/>
              <a:ext cx="0" cy="2667"/>
            </a:xfrm>
            <a:custGeom>
              <a:avLst/>
              <a:gdLst/>
              <a:ahLst/>
              <a:cxnLst/>
              <a:rect l="l" t="t" r="r" b="b"/>
              <a:pathLst>
                <a:path h="2667">
                  <a:moveTo>
                    <a:pt x="0" y="2667"/>
                  </a:moveTo>
                  <a:lnTo>
                    <a:pt x="0" y="0"/>
                  </a:lnTo>
                  <a:close/>
                </a:path>
              </a:pathLst>
            </a:custGeom>
            <a:solidFill>
              <a:srgbClr val="7AC6E5"/>
            </a:solidFill>
          </p:spPr>
          <p:txBody>
            <a:bodyPr/>
            <a:lstStyle/>
            <a:p>
              <a:endParaRPr lang="en-US"/>
            </a:p>
          </p:txBody>
        </p:sp>
      </p:grpSp>
      <p:grpSp>
        <p:nvGrpSpPr>
          <p:cNvPr id="30" name="Group 30"/>
          <p:cNvGrpSpPr/>
          <p:nvPr/>
        </p:nvGrpSpPr>
        <p:grpSpPr>
          <a:xfrm>
            <a:off x="2446002" y="5521988"/>
            <a:ext cx="16324" cy="30590"/>
            <a:chOff x="0" y="0"/>
            <a:chExt cx="21765" cy="40787"/>
          </a:xfrm>
        </p:grpSpPr>
        <p:sp>
          <p:nvSpPr>
            <p:cNvPr id="31" name="Freeform 31"/>
            <p:cNvSpPr/>
            <p:nvPr/>
          </p:nvSpPr>
          <p:spPr>
            <a:xfrm>
              <a:off x="0" y="127"/>
              <a:ext cx="21844" cy="40640"/>
            </a:xfrm>
            <a:custGeom>
              <a:avLst/>
              <a:gdLst/>
              <a:ahLst/>
              <a:cxnLst/>
              <a:rect l="l" t="t" r="r" b="b"/>
              <a:pathLst>
                <a:path w="21844" h="40640">
                  <a:moveTo>
                    <a:pt x="21717" y="0"/>
                  </a:moveTo>
                  <a:cubicBezTo>
                    <a:pt x="16256" y="5334"/>
                    <a:pt x="8128" y="10795"/>
                    <a:pt x="0" y="16256"/>
                  </a:cubicBezTo>
                  <a:cubicBezTo>
                    <a:pt x="0" y="19050"/>
                    <a:pt x="2794" y="19050"/>
                    <a:pt x="2794" y="21717"/>
                  </a:cubicBezTo>
                  <a:lnTo>
                    <a:pt x="19050" y="40640"/>
                  </a:lnTo>
                  <a:cubicBezTo>
                    <a:pt x="19050" y="27051"/>
                    <a:pt x="19050" y="13462"/>
                    <a:pt x="21844" y="0"/>
                  </a:cubicBezTo>
                  <a:close/>
                </a:path>
              </a:pathLst>
            </a:custGeom>
            <a:solidFill>
              <a:srgbClr val="7AC6E5"/>
            </a:solidFill>
          </p:spPr>
          <p:txBody>
            <a:bodyPr/>
            <a:lstStyle/>
            <a:p>
              <a:endParaRPr lang="en-US"/>
            </a:p>
          </p:txBody>
        </p:sp>
      </p:grpSp>
      <p:grpSp>
        <p:nvGrpSpPr>
          <p:cNvPr id="32" name="Group 32"/>
          <p:cNvGrpSpPr/>
          <p:nvPr/>
        </p:nvGrpSpPr>
        <p:grpSpPr>
          <a:xfrm>
            <a:off x="2619004" y="4583784"/>
            <a:ext cx="4112" cy="6170"/>
            <a:chOff x="0" y="0"/>
            <a:chExt cx="5483" cy="8227"/>
          </a:xfrm>
        </p:grpSpPr>
        <p:sp>
          <p:nvSpPr>
            <p:cNvPr id="33" name="Freeform 33"/>
            <p:cNvSpPr/>
            <p:nvPr/>
          </p:nvSpPr>
          <p:spPr>
            <a:xfrm>
              <a:off x="0" y="127"/>
              <a:ext cx="5461" cy="8128"/>
            </a:xfrm>
            <a:custGeom>
              <a:avLst/>
              <a:gdLst/>
              <a:ahLst/>
              <a:cxnLst/>
              <a:rect l="l" t="t" r="r" b="b"/>
              <a:pathLst>
                <a:path w="5461" h="8128">
                  <a:moveTo>
                    <a:pt x="5461" y="0"/>
                  </a:moveTo>
                  <a:cubicBezTo>
                    <a:pt x="2794" y="2667"/>
                    <a:pt x="2794" y="5334"/>
                    <a:pt x="0" y="5334"/>
                  </a:cubicBezTo>
                  <a:cubicBezTo>
                    <a:pt x="0" y="5334"/>
                    <a:pt x="0" y="8128"/>
                    <a:pt x="0" y="8128"/>
                  </a:cubicBezTo>
                  <a:lnTo>
                    <a:pt x="2794" y="8128"/>
                  </a:lnTo>
                  <a:lnTo>
                    <a:pt x="5461" y="0"/>
                  </a:lnTo>
                  <a:close/>
                </a:path>
              </a:pathLst>
            </a:custGeom>
            <a:solidFill>
              <a:srgbClr val="7AC6E5"/>
            </a:solidFill>
          </p:spPr>
          <p:txBody>
            <a:bodyPr/>
            <a:lstStyle/>
            <a:p>
              <a:endParaRPr lang="en-US"/>
            </a:p>
          </p:txBody>
        </p:sp>
      </p:grpSp>
      <p:sp>
        <p:nvSpPr>
          <p:cNvPr id="34" name="Freeform 34"/>
          <p:cNvSpPr/>
          <p:nvPr/>
        </p:nvSpPr>
        <p:spPr>
          <a:xfrm>
            <a:off x="2173262" y="3792104"/>
            <a:ext cx="1015644" cy="1742160"/>
          </a:xfrm>
          <a:custGeom>
            <a:avLst/>
            <a:gdLst/>
            <a:ahLst/>
            <a:cxnLst/>
            <a:rect l="l" t="t" r="r" b="b"/>
            <a:pathLst>
              <a:path w="1015644" h="1742160">
                <a:moveTo>
                  <a:pt x="0" y="0"/>
                </a:moveTo>
                <a:lnTo>
                  <a:pt x="1015644" y="0"/>
                </a:lnTo>
                <a:lnTo>
                  <a:pt x="1015644" y="1742160"/>
                </a:lnTo>
                <a:lnTo>
                  <a:pt x="0" y="1742160"/>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en-US"/>
          </a:p>
        </p:txBody>
      </p:sp>
      <p:grpSp>
        <p:nvGrpSpPr>
          <p:cNvPr id="35" name="Group 35"/>
          <p:cNvGrpSpPr/>
          <p:nvPr/>
        </p:nvGrpSpPr>
        <p:grpSpPr>
          <a:xfrm>
            <a:off x="2460270" y="5237102"/>
            <a:ext cx="553578" cy="315476"/>
            <a:chOff x="0" y="0"/>
            <a:chExt cx="738104" cy="420635"/>
          </a:xfrm>
        </p:grpSpPr>
        <p:sp>
          <p:nvSpPr>
            <p:cNvPr id="36" name="Freeform 36"/>
            <p:cNvSpPr/>
            <p:nvPr/>
          </p:nvSpPr>
          <p:spPr>
            <a:xfrm>
              <a:off x="0" y="0"/>
              <a:ext cx="738124" cy="420624"/>
            </a:xfrm>
            <a:custGeom>
              <a:avLst/>
              <a:gdLst/>
              <a:ahLst/>
              <a:cxnLst/>
              <a:rect l="l" t="t" r="r" b="b"/>
              <a:pathLst>
                <a:path w="738124" h="420624">
                  <a:moveTo>
                    <a:pt x="738124" y="0"/>
                  </a:moveTo>
                  <a:cubicBezTo>
                    <a:pt x="469519" y="70612"/>
                    <a:pt x="217170" y="200787"/>
                    <a:pt x="2794" y="379984"/>
                  </a:cubicBezTo>
                  <a:cubicBezTo>
                    <a:pt x="2794" y="393573"/>
                    <a:pt x="0" y="407162"/>
                    <a:pt x="0" y="420624"/>
                  </a:cubicBezTo>
                  <a:cubicBezTo>
                    <a:pt x="211709" y="236093"/>
                    <a:pt x="463931" y="103124"/>
                    <a:pt x="735330" y="32512"/>
                  </a:cubicBezTo>
                  <a:cubicBezTo>
                    <a:pt x="735330" y="21717"/>
                    <a:pt x="738124" y="10795"/>
                    <a:pt x="738124" y="0"/>
                  </a:cubicBezTo>
                  <a:close/>
                </a:path>
              </a:pathLst>
            </a:custGeom>
            <a:solidFill>
              <a:srgbClr val="263C4C"/>
            </a:solidFill>
          </p:spPr>
          <p:txBody>
            <a:bodyPr/>
            <a:lstStyle/>
            <a:p>
              <a:endParaRPr lang="en-US"/>
            </a:p>
          </p:txBody>
        </p:sp>
      </p:grpSp>
      <p:grpSp>
        <p:nvGrpSpPr>
          <p:cNvPr id="37" name="Group 37"/>
          <p:cNvGrpSpPr/>
          <p:nvPr/>
        </p:nvGrpSpPr>
        <p:grpSpPr>
          <a:xfrm>
            <a:off x="2140680" y="5104780"/>
            <a:ext cx="301274" cy="455960"/>
            <a:chOff x="0" y="0"/>
            <a:chExt cx="401699" cy="607947"/>
          </a:xfrm>
        </p:grpSpPr>
        <p:sp>
          <p:nvSpPr>
            <p:cNvPr id="38" name="Freeform 38"/>
            <p:cNvSpPr/>
            <p:nvPr/>
          </p:nvSpPr>
          <p:spPr>
            <a:xfrm>
              <a:off x="127" y="127"/>
              <a:ext cx="401574" cy="607822"/>
            </a:xfrm>
            <a:custGeom>
              <a:avLst/>
              <a:gdLst/>
              <a:ahLst/>
              <a:cxnLst/>
              <a:rect l="l" t="t" r="r" b="b"/>
              <a:pathLst>
                <a:path w="401574" h="607822">
                  <a:moveTo>
                    <a:pt x="24384" y="0"/>
                  </a:moveTo>
                  <a:lnTo>
                    <a:pt x="0" y="18923"/>
                  </a:lnTo>
                  <a:cubicBezTo>
                    <a:pt x="46101" y="67818"/>
                    <a:pt x="92202" y="116713"/>
                    <a:pt x="135636" y="168148"/>
                  </a:cubicBezTo>
                  <a:cubicBezTo>
                    <a:pt x="195326" y="235966"/>
                    <a:pt x="255143" y="306578"/>
                    <a:pt x="303911" y="387985"/>
                  </a:cubicBezTo>
                  <a:cubicBezTo>
                    <a:pt x="341884" y="455803"/>
                    <a:pt x="369062" y="531876"/>
                    <a:pt x="385318" y="607822"/>
                  </a:cubicBezTo>
                  <a:lnTo>
                    <a:pt x="393446" y="605028"/>
                  </a:lnTo>
                  <a:cubicBezTo>
                    <a:pt x="396240" y="585978"/>
                    <a:pt x="398907" y="564388"/>
                    <a:pt x="401574" y="542671"/>
                  </a:cubicBezTo>
                  <a:cubicBezTo>
                    <a:pt x="382524" y="482981"/>
                    <a:pt x="358140" y="425958"/>
                    <a:pt x="328295" y="374396"/>
                  </a:cubicBezTo>
                  <a:cubicBezTo>
                    <a:pt x="282194" y="290195"/>
                    <a:pt x="219710" y="217043"/>
                    <a:pt x="160020" y="149225"/>
                  </a:cubicBezTo>
                  <a:cubicBezTo>
                    <a:pt x="113919" y="97663"/>
                    <a:pt x="67818" y="48768"/>
                    <a:pt x="24384" y="0"/>
                  </a:cubicBezTo>
                  <a:close/>
                </a:path>
              </a:pathLst>
            </a:custGeom>
            <a:solidFill>
              <a:srgbClr val="263C4C"/>
            </a:solidFill>
          </p:spPr>
          <p:txBody>
            <a:bodyPr/>
            <a:lstStyle/>
            <a:p>
              <a:endParaRPr lang="en-US"/>
            </a:p>
          </p:txBody>
        </p:sp>
      </p:grpSp>
      <p:grpSp>
        <p:nvGrpSpPr>
          <p:cNvPr id="39" name="Group 39"/>
          <p:cNvGrpSpPr/>
          <p:nvPr/>
        </p:nvGrpSpPr>
        <p:grpSpPr>
          <a:xfrm>
            <a:off x="2435784" y="5511834"/>
            <a:ext cx="16388" cy="48906"/>
            <a:chOff x="0" y="0"/>
            <a:chExt cx="21851" cy="65208"/>
          </a:xfrm>
        </p:grpSpPr>
        <p:sp>
          <p:nvSpPr>
            <p:cNvPr id="40" name="Freeform 40"/>
            <p:cNvSpPr/>
            <p:nvPr/>
          </p:nvSpPr>
          <p:spPr>
            <a:xfrm>
              <a:off x="127" y="127"/>
              <a:ext cx="21590" cy="65024"/>
            </a:xfrm>
            <a:custGeom>
              <a:avLst/>
              <a:gdLst/>
              <a:ahLst/>
              <a:cxnLst/>
              <a:rect l="l" t="t" r="r" b="b"/>
              <a:pathLst>
                <a:path w="21590" h="65024">
                  <a:moveTo>
                    <a:pt x="8128" y="0"/>
                  </a:moveTo>
                  <a:cubicBezTo>
                    <a:pt x="5334" y="21590"/>
                    <a:pt x="2667" y="43307"/>
                    <a:pt x="0" y="65024"/>
                  </a:cubicBezTo>
                  <a:lnTo>
                    <a:pt x="21590" y="59563"/>
                  </a:lnTo>
                  <a:cubicBezTo>
                    <a:pt x="18923" y="51435"/>
                    <a:pt x="16129" y="43307"/>
                    <a:pt x="16129" y="35179"/>
                  </a:cubicBezTo>
                  <a:lnTo>
                    <a:pt x="13335" y="32512"/>
                  </a:lnTo>
                  <a:cubicBezTo>
                    <a:pt x="13335" y="32512"/>
                    <a:pt x="13335" y="29718"/>
                    <a:pt x="13335" y="29718"/>
                  </a:cubicBezTo>
                  <a:cubicBezTo>
                    <a:pt x="13462" y="18923"/>
                    <a:pt x="10795" y="10795"/>
                    <a:pt x="8128" y="0"/>
                  </a:cubicBezTo>
                  <a:close/>
                </a:path>
              </a:pathLst>
            </a:custGeom>
            <a:solidFill>
              <a:srgbClr val="7AC6E5"/>
            </a:solidFill>
          </p:spPr>
          <p:txBody>
            <a:bodyPr/>
            <a:lstStyle/>
            <a:p>
              <a:endParaRPr lang="en-US"/>
            </a:p>
          </p:txBody>
        </p:sp>
      </p:grpSp>
      <p:grpSp>
        <p:nvGrpSpPr>
          <p:cNvPr id="41" name="Group 41"/>
          <p:cNvGrpSpPr/>
          <p:nvPr/>
        </p:nvGrpSpPr>
        <p:grpSpPr>
          <a:xfrm>
            <a:off x="2446002" y="5534198"/>
            <a:ext cx="2120" cy="4178"/>
            <a:chOff x="0" y="0"/>
            <a:chExt cx="2827" cy="5571"/>
          </a:xfrm>
        </p:grpSpPr>
        <p:sp>
          <p:nvSpPr>
            <p:cNvPr id="42" name="Freeform 42"/>
            <p:cNvSpPr/>
            <p:nvPr/>
          </p:nvSpPr>
          <p:spPr>
            <a:xfrm>
              <a:off x="0" y="127"/>
              <a:ext cx="2794" cy="5334"/>
            </a:xfrm>
            <a:custGeom>
              <a:avLst/>
              <a:gdLst/>
              <a:ahLst/>
              <a:cxnLst/>
              <a:rect l="l" t="t" r="r" b="b"/>
              <a:pathLst>
                <a:path w="2794" h="5334">
                  <a:moveTo>
                    <a:pt x="0" y="0"/>
                  </a:moveTo>
                  <a:cubicBezTo>
                    <a:pt x="0" y="0"/>
                    <a:pt x="0" y="2794"/>
                    <a:pt x="0" y="2794"/>
                  </a:cubicBezTo>
                  <a:lnTo>
                    <a:pt x="2794" y="5334"/>
                  </a:lnTo>
                  <a:cubicBezTo>
                    <a:pt x="2794" y="2667"/>
                    <a:pt x="0" y="2667"/>
                    <a:pt x="0" y="0"/>
                  </a:cubicBezTo>
                  <a:close/>
                </a:path>
              </a:pathLst>
            </a:custGeom>
            <a:solidFill>
              <a:srgbClr val="7AC6E5"/>
            </a:solidFill>
          </p:spPr>
          <p:txBody>
            <a:bodyPr/>
            <a:lstStyle/>
            <a:p>
              <a:endParaRPr lang="en-US"/>
            </a:p>
          </p:txBody>
        </p:sp>
      </p:grpSp>
      <p:sp>
        <p:nvSpPr>
          <p:cNvPr id="43" name="Freeform 43"/>
          <p:cNvSpPr/>
          <p:nvPr/>
        </p:nvSpPr>
        <p:spPr>
          <a:xfrm>
            <a:off x="1515896" y="4604862"/>
            <a:ext cx="1040064" cy="1717032"/>
          </a:xfrm>
          <a:custGeom>
            <a:avLst/>
            <a:gdLst/>
            <a:ahLst/>
            <a:cxnLst/>
            <a:rect l="l" t="t" r="r" b="b"/>
            <a:pathLst>
              <a:path w="1040064" h="1717032">
                <a:moveTo>
                  <a:pt x="0" y="0"/>
                </a:moveTo>
                <a:lnTo>
                  <a:pt x="1040064" y="0"/>
                </a:lnTo>
                <a:lnTo>
                  <a:pt x="1040064" y="1717032"/>
                </a:lnTo>
                <a:lnTo>
                  <a:pt x="0" y="1717032"/>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txBody>
          <a:bodyPr/>
          <a:lstStyle/>
          <a:p>
            <a:endParaRPr lang="en-US"/>
          </a:p>
        </p:txBody>
      </p:sp>
      <p:grpSp>
        <p:nvGrpSpPr>
          <p:cNvPr id="44" name="Group 44"/>
          <p:cNvGrpSpPr/>
          <p:nvPr/>
        </p:nvGrpSpPr>
        <p:grpSpPr>
          <a:xfrm>
            <a:off x="1613578" y="4555314"/>
            <a:ext cx="771438" cy="1852054"/>
            <a:chOff x="0" y="0"/>
            <a:chExt cx="1028584" cy="2469405"/>
          </a:xfrm>
        </p:grpSpPr>
        <p:sp>
          <p:nvSpPr>
            <p:cNvPr id="45" name="Freeform 45"/>
            <p:cNvSpPr/>
            <p:nvPr/>
          </p:nvSpPr>
          <p:spPr>
            <a:xfrm>
              <a:off x="127" y="0"/>
              <a:ext cx="1028446" cy="2469515"/>
            </a:xfrm>
            <a:custGeom>
              <a:avLst/>
              <a:gdLst/>
              <a:ahLst/>
              <a:cxnLst/>
              <a:rect l="l" t="t" r="r" b="b"/>
              <a:pathLst>
                <a:path w="1028446" h="2469515">
                  <a:moveTo>
                    <a:pt x="24384" y="0"/>
                  </a:moveTo>
                  <a:lnTo>
                    <a:pt x="0" y="19050"/>
                  </a:lnTo>
                  <a:cubicBezTo>
                    <a:pt x="73279" y="111252"/>
                    <a:pt x="146431" y="214376"/>
                    <a:pt x="214376" y="322961"/>
                  </a:cubicBezTo>
                  <a:cubicBezTo>
                    <a:pt x="390779" y="602488"/>
                    <a:pt x="548132" y="922655"/>
                    <a:pt x="710946" y="1332484"/>
                  </a:cubicBezTo>
                  <a:cubicBezTo>
                    <a:pt x="862838" y="1725930"/>
                    <a:pt x="960628" y="2108581"/>
                    <a:pt x="998601" y="2469515"/>
                  </a:cubicBezTo>
                  <a:lnTo>
                    <a:pt x="1028446" y="2466721"/>
                  </a:lnTo>
                  <a:cubicBezTo>
                    <a:pt x="990473" y="2103120"/>
                    <a:pt x="892683" y="1717802"/>
                    <a:pt x="738124" y="1321562"/>
                  </a:cubicBezTo>
                  <a:cubicBezTo>
                    <a:pt x="575310" y="911733"/>
                    <a:pt x="417830" y="588899"/>
                    <a:pt x="238760" y="306705"/>
                  </a:cubicBezTo>
                  <a:cubicBezTo>
                    <a:pt x="170942" y="195326"/>
                    <a:pt x="97663" y="94996"/>
                    <a:pt x="24384" y="0"/>
                  </a:cubicBezTo>
                  <a:close/>
                </a:path>
              </a:pathLst>
            </a:custGeom>
            <a:solidFill>
              <a:srgbClr val="233544"/>
            </a:solidFill>
          </p:spPr>
          <p:txBody>
            <a:bodyPr/>
            <a:lstStyle/>
            <a:p>
              <a:endParaRPr lang="en-US"/>
            </a:p>
          </p:txBody>
        </p:sp>
      </p:grpSp>
      <p:grpSp>
        <p:nvGrpSpPr>
          <p:cNvPr id="46" name="Group 46"/>
          <p:cNvGrpSpPr/>
          <p:nvPr/>
        </p:nvGrpSpPr>
        <p:grpSpPr>
          <a:xfrm>
            <a:off x="1467054" y="4984734"/>
            <a:ext cx="535328" cy="187268"/>
            <a:chOff x="0" y="0"/>
            <a:chExt cx="713771" cy="249691"/>
          </a:xfrm>
        </p:grpSpPr>
        <p:sp>
          <p:nvSpPr>
            <p:cNvPr id="47" name="Freeform 47"/>
            <p:cNvSpPr/>
            <p:nvPr/>
          </p:nvSpPr>
          <p:spPr>
            <a:xfrm>
              <a:off x="127" y="0"/>
              <a:ext cx="713613" cy="249682"/>
            </a:xfrm>
            <a:custGeom>
              <a:avLst/>
              <a:gdLst/>
              <a:ahLst/>
              <a:cxnLst/>
              <a:rect l="l" t="t" r="r" b="b"/>
              <a:pathLst>
                <a:path w="713613" h="249682">
                  <a:moveTo>
                    <a:pt x="5334" y="0"/>
                  </a:moveTo>
                  <a:lnTo>
                    <a:pt x="0" y="27178"/>
                  </a:lnTo>
                  <a:cubicBezTo>
                    <a:pt x="200660" y="59690"/>
                    <a:pt x="398780" y="116713"/>
                    <a:pt x="586105" y="198120"/>
                  </a:cubicBezTo>
                  <a:cubicBezTo>
                    <a:pt x="599694" y="203581"/>
                    <a:pt x="610489" y="209042"/>
                    <a:pt x="621411" y="211709"/>
                  </a:cubicBezTo>
                  <a:cubicBezTo>
                    <a:pt x="648462" y="222504"/>
                    <a:pt x="667512" y="230632"/>
                    <a:pt x="697357" y="249682"/>
                  </a:cubicBezTo>
                  <a:lnTo>
                    <a:pt x="713613" y="227965"/>
                  </a:lnTo>
                  <a:cubicBezTo>
                    <a:pt x="683768" y="203581"/>
                    <a:pt x="659384" y="195453"/>
                    <a:pt x="632206" y="184531"/>
                  </a:cubicBezTo>
                  <a:cubicBezTo>
                    <a:pt x="621411" y="179070"/>
                    <a:pt x="610489" y="176403"/>
                    <a:pt x="597027" y="168275"/>
                  </a:cubicBezTo>
                  <a:cubicBezTo>
                    <a:pt x="406908" y="86868"/>
                    <a:pt x="208915" y="29845"/>
                    <a:pt x="5334" y="0"/>
                  </a:cubicBezTo>
                  <a:close/>
                </a:path>
              </a:pathLst>
            </a:custGeom>
            <a:solidFill>
              <a:srgbClr val="233544"/>
            </a:solidFill>
          </p:spPr>
          <p:txBody>
            <a:bodyPr/>
            <a:lstStyle/>
            <a:p>
              <a:endParaRPr lang="en-US"/>
            </a:p>
          </p:txBody>
        </p:sp>
      </p:grpSp>
      <p:grpSp>
        <p:nvGrpSpPr>
          <p:cNvPr id="48" name="Group 48"/>
          <p:cNvGrpSpPr/>
          <p:nvPr/>
        </p:nvGrpSpPr>
        <p:grpSpPr>
          <a:xfrm>
            <a:off x="1637998" y="5360876"/>
            <a:ext cx="490534" cy="110344"/>
            <a:chOff x="0" y="0"/>
            <a:chExt cx="654045" cy="147125"/>
          </a:xfrm>
        </p:grpSpPr>
        <p:sp>
          <p:nvSpPr>
            <p:cNvPr id="49" name="Freeform 49"/>
            <p:cNvSpPr/>
            <p:nvPr/>
          </p:nvSpPr>
          <p:spPr>
            <a:xfrm>
              <a:off x="127" y="0"/>
              <a:ext cx="653923" cy="147066"/>
            </a:xfrm>
            <a:custGeom>
              <a:avLst/>
              <a:gdLst/>
              <a:ahLst/>
              <a:cxnLst/>
              <a:rect l="l" t="t" r="r" b="b"/>
              <a:pathLst>
                <a:path w="653923" h="147066">
                  <a:moveTo>
                    <a:pt x="39243" y="0"/>
                  </a:moveTo>
                  <a:cubicBezTo>
                    <a:pt x="26162" y="0"/>
                    <a:pt x="13081" y="127"/>
                    <a:pt x="0" y="508"/>
                  </a:cubicBezTo>
                  <a:lnTo>
                    <a:pt x="0" y="30353"/>
                  </a:lnTo>
                  <a:cubicBezTo>
                    <a:pt x="12827" y="30099"/>
                    <a:pt x="25654" y="29972"/>
                    <a:pt x="38481" y="29972"/>
                  </a:cubicBezTo>
                  <a:cubicBezTo>
                    <a:pt x="243332" y="29972"/>
                    <a:pt x="451358" y="70485"/>
                    <a:pt x="640461" y="147066"/>
                  </a:cubicBezTo>
                  <a:lnTo>
                    <a:pt x="653923" y="120015"/>
                  </a:lnTo>
                  <a:cubicBezTo>
                    <a:pt x="459867" y="40767"/>
                    <a:pt x="248920" y="0"/>
                    <a:pt x="39243" y="0"/>
                  </a:cubicBezTo>
                  <a:close/>
                </a:path>
              </a:pathLst>
            </a:custGeom>
            <a:solidFill>
              <a:srgbClr val="233544"/>
            </a:solidFill>
          </p:spPr>
          <p:txBody>
            <a:bodyPr/>
            <a:lstStyle/>
            <a:p>
              <a:endParaRPr lang="en-US"/>
            </a:p>
          </p:txBody>
        </p:sp>
      </p:grpSp>
      <p:grpSp>
        <p:nvGrpSpPr>
          <p:cNvPr id="50" name="Group 50"/>
          <p:cNvGrpSpPr/>
          <p:nvPr/>
        </p:nvGrpSpPr>
        <p:grpSpPr>
          <a:xfrm>
            <a:off x="1758110" y="5672626"/>
            <a:ext cx="496640" cy="160856"/>
            <a:chOff x="0" y="0"/>
            <a:chExt cx="662187" cy="214475"/>
          </a:xfrm>
        </p:grpSpPr>
        <p:sp>
          <p:nvSpPr>
            <p:cNvPr id="51" name="Freeform 51"/>
            <p:cNvSpPr/>
            <p:nvPr/>
          </p:nvSpPr>
          <p:spPr>
            <a:xfrm>
              <a:off x="0" y="0"/>
              <a:ext cx="662051" cy="214376"/>
            </a:xfrm>
            <a:custGeom>
              <a:avLst/>
              <a:gdLst/>
              <a:ahLst/>
              <a:cxnLst/>
              <a:rect l="l" t="t" r="r" b="b"/>
              <a:pathLst>
                <a:path w="662051" h="214376">
                  <a:moveTo>
                    <a:pt x="2794" y="0"/>
                  </a:moveTo>
                  <a:lnTo>
                    <a:pt x="0" y="29845"/>
                  </a:lnTo>
                  <a:cubicBezTo>
                    <a:pt x="227965" y="38100"/>
                    <a:pt x="450469" y="100457"/>
                    <a:pt x="645795" y="214376"/>
                  </a:cubicBezTo>
                  <a:lnTo>
                    <a:pt x="662051" y="187325"/>
                  </a:lnTo>
                  <a:cubicBezTo>
                    <a:pt x="461391" y="73279"/>
                    <a:pt x="233426" y="8128"/>
                    <a:pt x="2794" y="0"/>
                  </a:cubicBezTo>
                  <a:close/>
                </a:path>
              </a:pathLst>
            </a:custGeom>
            <a:solidFill>
              <a:srgbClr val="233544"/>
            </a:solidFill>
          </p:spPr>
          <p:txBody>
            <a:bodyPr/>
            <a:lstStyle/>
            <a:p>
              <a:endParaRPr lang="en-US"/>
            </a:p>
          </p:txBody>
        </p:sp>
      </p:grpSp>
      <p:grpSp>
        <p:nvGrpSpPr>
          <p:cNvPr id="52" name="Group 52"/>
          <p:cNvGrpSpPr/>
          <p:nvPr/>
        </p:nvGrpSpPr>
        <p:grpSpPr>
          <a:xfrm>
            <a:off x="1957524" y="4687572"/>
            <a:ext cx="67222" cy="470228"/>
            <a:chOff x="0" y="0"/>
            <a:chExt cx="89629" cy="626971"/>
          </a:xfrm>
        </p:grpSpPr>
        <p:sp>
          <p:nvSpPr>
            <p:cNvPr id="53" name="Freeform 53"/>
            <p:cNvSpPr/>
            <p:nvPr/>
          </p:nvSpPr>
          <p:spPr>
            <a:xfrm>
              <a:off x="127" y="127"/>
              <a:ext cx="89535" cy="626745"/>
            </a:xfrm>
            <a:custGeom>
              <a:avLst/>
              <a:gdLst/>
              <a:ahLst/>
              <a:cxnLst/>
              <a:rect l="l" t="t" r="r" b="b"/>
              <a:pathLst>
                <a:path w="89535" h="626745">
                  <a:moveTo>
                    <a:pt x="62357" y="0"/>
                  </a:moveTo>
                  <a:cubicBezTo>
                    <a:pt x="10795" y="206248"/>
                    <a:pt x="0" y="415163"/>
                    <a:pt x="24384" y="626745"/>
                  </a:cubicBezTo>
                  <a:lnTo>
                    <a:pt x="54229" y="621284"/>
                  </a:lnTo>
                  <a:cubicBezTo>
                    <a:pt x="29718" y="415163"/>
                    <a:pt x="40640" y="208915"/>
                    <a:pt x="89535" y="8128"/>
                  </a:cubicBezTo>
                  <a:lnTo>
                    <a:pt x="62357" y="0"/>
                  </a:lnTo>
                  <a:close/>
                </a:path>
              </a:pathLst>
            </a:custGeom>
            <a:solidFill>
              <a:srgbClr val="233544"/>
            </a:solidFill>
          </p:spPr>
          <p:txBody>
            <a:bodyPr/>
            <a:lstStyle/>
            <a:p>
              <a:endParaRPr lang="en-US"/>
            </a:p>
          </p:txBody>
        </p:sp>
      </p:grpSp>
      <p:grpSp>
        <p:nvGrpSpPr>
          <p:cNvPr id="54" name="Group 54"/>
          <p:cNvGrpSpPr/>
          <p:nvPr/>
        </p:nvGrpSpPr>
        <p:grpSpPr>
          <a:xfrm>
            <a:off x="2108162" y="5025412"/>
            <a:ext cx="221908" cy="425434"/>
            <a:chOff x="0" y="0"/>
            <a:chExt cx="295877" cy="567245"/>
          </a:xfrm>
        </p:grpSpPr>
        <p:sp>
          <p:nvSpPr>
            <p:cNvPr id="55" name="Freeform 55"/>
            <p:cNvSpPr/>
            <p:nvPr/>
          </p:nvSpPr>
          <p:spPr>
            <a:xfrm>
              <a:off x="0" y="127"/>
              <a:ext cx="295783" cy="567055"/>
            </a:xfrm>
            <a:custGeom>
              <a:avLst/>
              <a:gdLst/>
              <a:ahLst/>
              <a:cxnLst/>
              <a:rect l="l" t="t" r="r" b="b"/>
              <a:pathLst>
                <a:path w="295783" h="567055">
                  <a:moveTo>
                    <a:pt x="274066" y="0"/>
                  </a:moveTo>
                  <a:cubicBezTo>
                    <a:pt x="146558" y="165481"/>
                    <a:pt x="51562" y="358140"/>
                    <a:pt x="0" y="558927"/>
                  </a:cubicBezTo>
                  <a:lnTo>
                    <a:pt x="29845" y="567055"/>
                  </a:lnTo>
                  <a:cubicBezTo>
                    <a:pt x="78740" y="369062"/>
                    <a:pt x="170942" y="179070"/>
                    <a:pt x="295783" y="18923"/>
                  </a:cubicBezTo>
                  <a:lnTo>
                    <a:pt x="274066" y="0"/>
                  </a:lnTo>
                  <a:close/>
                </a:path>
              </a:pathLst>
            </a:custGeom>
            <a:solidFill>
              <a:srgbClr val="233544"/>
            </a:solidFill>
          </p:spPr>
          <p:txBody>
            <a:bodyPr/>
            <a:lstStyle/>
            <a:p>
              <a:endParaRPr lang="en-US"/>
            </a:p>
          </p:txBody>
        </p:sp>
      </p:grpSp>
      <p:grpSp>
        <p:nvGrpSpPr>
          <p:cNvPr id="56" name="Group 56"/>
          <p:cNvGrpSpPr/>
          <p:nvPr/>
        </p:nvGrpSpPr>
        <p:grpSpPr>
          <a:xfrm>
            <a:off x="2248580" y="5460936"/>
            <a:ext cx="168952" cy="372544"/>
            <a:chOff x="0" y="0"/>
            <a:chExt cx="225269" cy="496725"/>
          </a:xfrm>
        </p:grpSpPr>
        <p:sp>
          <p:nvSpPr>
            <p:cNvPr id="57" name="Freeform 57"/>
            <p:cNvSpPr/>
            <p:nvPr/>
          </p:nvSpPr>
          <p:spPr>
            <a:xfrm>
              <a:off x="0" y="127"/>
              <a:ext cx="225171" cy="496570"/>
            </a:xfrm>
            <a:custGeom>
              <a:avLst/>
              <a:gdLst/>
              <a:ahLst/>
              <a:cxnLst/>
              <a:rect l="l" t="t" r="r" b="b"/>
              <a:pathLst>
                <a:path w="225171" h="496570">
                  <a:moveTo>
                    <a:pt x="200787" y="0"/>
                  </a:moveTo>
                  <a:cubicBezTo>
                    <a:pt x="173609" y="43434"/>
                    <a:pt x="149225" y="86741"/>
                    <a:pt x="122174" y="127508"/>
                  </a:cubicBezTo>
                  <a:cubicBezTo>
                    <a:pt x="89662" y="184531"/>
                    <a:pt x="54356" y="247015"/>
                    <a:pt x="29845" y="314706"/>
                  </a:cubicBezTo>
                  <a:cubicBezTo>
                    <a:pt x="10922" y="374396"/>
                    <a:pt x="0" y="434086"/>
                    <a:pt x="0" y="493903"/>
                  </a:cubicBezTo>
                  <a:lnTo>
                    <a:pt x="29845" y="496570"/>
                  </a:lnTo>
                  <a:cubicBezTo>
                    <a:pt x="29845" y="436880"/>
                    <a:pt x="40640" y="379984"/>
                    <a:pt x="59690" y="325628"/>
                  </a:cubicBezTo>
                  <a:cubicBezTo>
                    <a:pt x="81407" y="260477"/>
                    <a:pt x="116713" y="198120"/>
                    <a:pt x="149225" y="143764"/>
                  </a:cubicBezTo>
                  <a:cubicBezTo>
                    <a:pt x="173609" y="100457"/>
                    <a:pt x="200787" y="57023"/>
                    <a:pt x="225171" y="16256"/>
                  </a:cubicBezTo>
                  <a:lnTo>
                    <a:pt x="200787" y="0"/>
                  </a:lnTo>
                  <a:close/>
                </a:path>
              </a:pathLst>
            </a:custGeom>
            <a:solidFill>
              <a:srgbClr val="233544"/>
            </a:solidFill>
          </p:spPr>
          <p:txBody>
            <a:bodyPr/>
            <a:lstStyle/>
            <a:p>
              <a:endParaRPr lang="en-US"/>
            </a:p>
          </p:txBody>
        </p:sp>
      </p:grpSp>
      <p:grpSp>
        <p:nvGrpSpPr>
          <p:cNvPr id="58" name="Group 58"/>
          <p:cNvGrpSpPr/>
          <p:nvPr/>
        </p:nvGrpSpPr>
        <p:grpSpPr>
          <a:xfrm>
            <a:off x="1988050" y="6305572"/>
            <a:ext cx="734806" cy="734742"/>
            <a:chOff x="0" y="0"/>
            <a:chExt cx="979741" cy="979656"/>
          </a:xfrm>
        </p:grpSpPr>
        <p:sp>
          <p:nvSpPr>
            <p:cNvPr id="59" name="Freeform 59"/>
            <p:cNvSpPr/>
            <p:nvPr/>
          </p:nvSpPr>
          <p:spPr>
            <a:xfrm>
              <a:off x="127" y="0"/>
              <a:ext cx="979551" cy="979678"/>
            </a:xfrm>
            <a:custGeom>
              <a:avLst/>
              <a:gdLst/>
              <a:ahLst/>
              <a:cxnLst/>
              <a:rect l="l" t="t" r="r" b="b"/>
              <a:pathLst>
                <a:path w="979551" h="979678">
                  <a:moveTo>
                    <a:pt x="0" y="0"/>
                  </a:moveTo>
                  <a:lnTo>
                    <a:pt x="170942" y="979678"/>
                  </a:lnTo>
                  <a:lnTo>
                    <a:pt x="808609" y="979678"/>
                  </a:lnTo>
                  <a:lnTo>
                    <a:pt x="979551" y="0"/>
                  </a:lnTo>
                  <a:close/>
                </a:path>
              </a:pathLst>
            </a:custGeom>
            <a:solidFill>
              <a:srgbClr val="F2A365"/>
            </a:solidFill>
          </p:spPr>
          <p:txBody>
            <a:bodyPr/>
            <a:lstStyle/>
            <a:p>
              <a:endParaRPr lang="en-US"/>
            </a:p>
          </p:txBody>
        </p:sp>
      </p:grpSp>
      <p:grpSp>
        <p:nvGrpSpPr>
          <p:cNvPr id="60" name="Group 60"/>
          <p:cNvGrpSpPr/>
          <p:nvPr/>
        </p:nvGrpSpPr>
        <p:grpSpPr>
          <a:xfrm>
            <a:off x="1896472" y="6097996"/>
            <a:ext cx="915904" cy="207640"/>
            <a:chOff x="0" y="0"/>
            <a:chExt cx="1221205" cy="276853"/>
          </a:xfrm>
        </p:grpSpPr>
        <p:sp>
          <p:nvSpPr>
            <p:cNvPr id="61" name="Freeform 61"/>
            <p:cNvSpPr/>
            <p:nvPr/>
          </p:nvSpPr>
          <p:spPr>
            <a:xfrm>
              <a:off x="127" y="0"/>
              <a:ext cx="1221105" cy="276733"/>
            </a:xfrm>
            <a:custGeom>
              <a:avLst/>
              <a:gdLst/>
              <a:ahLst/>
              <a:cxnLst/>
              <a:rect l="l" t="t" r="r" b="b"/>
              <a:pathLst>
                <a:path w="1221105" h="276733">
                  <a:moveTo>
                    <a:pt x="0" y="0"/>
                  </a:moveTo>
                  <a:lnTo>
                    <a:pt x="0" y="276733"/>
                  </a:lnTo>
                  <a:lnTo>
                    <a:pt x="1221105" y="276733"/>
                  </a:lnTo>
                  <a:lnTo>
                    <a:pt x="1221105" y="0"/>
                  </a:lnTo>
                  <a:close/>
                </a:path>
              </a:pathLst>
            </a:custGeom>
            <a:solidFill>
              <a:srgbClr val="F2A365"/>
            </a:solidFill>
          </p:spPr>
          <p:txBody>
            <a:bodyPr/>
            <a:lstStyle/>
            <a:p>
              <a:endParaRPr lang="en-US"/>
            </a:p>
          </p:txBody>
        </p:sp>
      </p:grpSp>
      <p:grpSp>
        <p:nvGrpSpPr>
          <p:cNvPr id="62" name="Group 62"/>
          <p:cNvGrpSpPr/>
          <p:nvPr/>
        </p:nvGrpSpPr>
        <p:grpSpPr>
          <a:xfrm>
            <a:off x="1988050" y="6305572"/>
            <a:ext cx="734806" cy="97748"/>
            <a:chOff x="0" y="0"/>
            <a:chExt cx="979741" cy="130331"/>
          </a:xfrm>
        </p:grpSpPr>
        <p:sp>
          <p:nvSpPr>
            <p:cNvPr id="63" name="Freeform 63"/>
            <p:cNvSpPr/>
            <p:nvPr/>
          </p:nvSpPr>
          <p:spPr>
            <a:xfrm>
              <a:off x="127" y="0"/>
              <a:ext cx="979551" cy="130302"/>
            </a:xfrm>
            <a:custGeom>
              <a:avLst/>
              <a:gdLst/>
              <a:ahLst/>
              <a:cxnLst/>
              <a:rect l="l" t="t" r="r" b="b"/>
              <a:pathLst>
                <a:path w="979551" h="130302">
                  <a:moveTo>
                    <a:pt x="0" y="0"/>
                  </a:moveTo>
                  <a:lnTo>
                    <a:pt x="21590" y="130302"/>
                  </a:lnTo>
                  <a:lnTo>
                    <a:pt x="957834" y="130302"/>
                  </a:lnTo>
                  <a:lnTo>
                    <a:pt x="979551" y="0"/>
                  </a:lnTo>
                  <a:close/>
                </a:path>
              </a:pathLst>
            </a:custGeom>
            <a:solidFill>
              <a:srgbClr val="DD915E"/>
            </a:solidFill>
          </p:spPr>
          <p:txBody>
            <a:bodyPr/>
            <a:lstStyle/>
            <a:p>
              <a:endParaRPr lang="en-US"/>
            </a:p>
          </p:txBody>
        </p:sp>
      </p:grpSp>
      <p:grpSp>
        <p:nvGrpSpPr>
          <p:cNvPr id="64" name="Group 64"/>
          <p:cNvGrpSpPr/>
          <p:nvPr/>
        </p:nvGrpSpPr>
        <p:grpSpPr>
          <a:xfrm>
            <a:off x="1865946" y="7076880"/>
            <a:ext cx="4750276" cy="352172"/>
            <a:chOff x="0" y="0"/>
            <a:chExt cx="6333701" cy="469563"/>
          </a:xfrm>
        </p:grpSpPr>
        <p:sp>
          <p:nvSpPr>
            <p:cNvPr id="65" name="Freeform 65"/>
            <p:cNvSpPr/>
            <p:nvPr/>
          </p:nvSpPr>
          <p:spPr>
            <a:xfrm>
              <a:off x="127" y="127"/>
              <a:ext cx="6333490" cy="469392"/>
            </a:xfrm>
            <a:custGeom>
              <a:avLst/>
              <a:gdLst/>
              <a:ahLst/>
              <a:cxnLst/>
              <a:rect l="l" t="t" r="r" b="b"/>
              <a:pathLst>
                <a:path w="6333490" h="469392">
                  <a:moveTo>
                    <a:pt x="3166618" y="0"/>
                  </a:moveTo>
                  <a:cubicBezTo>
                    <a:pt x="1416431" y="0"/>
                    <a:pt x="0" y="105791"/>
                    <a:pt x="0" y="235966"/>
                  </a:cubicBezTo>
                  <a:cubicBezTo>
                    <a:pt x="0" y="363601"/>
                    <a:pt x="1416431" y="469392"/>
                    <a:pt x="3166745" y="469392"/>
                  </a:cubicBezTo>
                  <a:cubicBezTo>
                    <a:pt x="4914265" y="469392"/>
                    <a:pt x="6333490" y="363601"/>
                    <a:pt x="6333490" y="235966"/>
                  </a:cubicBezTo>
                  <a:cubicBezTo>
                    <a:pt x="6333490" y="105791"/>
                    <a:pt x="4914265" y="0"/>
                    <a:pt x="3166618" y="0"/>
                  </a:cubicBezTo>
                  <a:close/>
                </a:path>
              </a:pathLst>
            </a:custGeom>
            <a:solidFill>
              <a:srgbClr val="A3A3A3"/>
            </a:solidFill>
          </p:spPr>
          <p:txBody>
            <a:bodyPr/>
            <a:lstStyle/>
            <a:p>
              <a:endParaRPr lang="en-US"/>
            </a:p>
          </p:txBody>
        </p:sp>
      </p:grpSp>
      <p:sp>
        <p:nvSpPr>
          <p:cNvPr id="66" name="Freeform 66"/>
          <p:cNvSpPr/>
          <p:nvPr/>
        </p:nvSpPr>
        <p:spPr>
          <a:xfrm>
            <a:off x="3477842" y="3040588"/>
            <a:ext cx="1921330" cy="2055066"/>
          </a:xfrm>
          <a:custGeom>
            <a:avLst/>
            <a:gdLst/>
            <a:ahLst/>
            <a:cxnLst/>
            <a:rect l="l" t="t" r="r" b="b"/>
            <a:pathLst>
              <a:path w="1921330" h="2055066">
                <a:moveTo>
                  <a:pt x="0" y="0"/>
                </a:moveTo>
                <a:lnTo>
                  <a:pt x="1921330" y="0"/>
                </a:lnTo>
                <a:lnTo>
                  <a:pt x="1921330" y="2055066"/>
                </a:lnTo>
                <a:lnTo>
                  <a:pt x="0" y="2055066"/>
                </a:lnTo>
                <a:lnTo>
                  <a:pt x="0" y="0"/>
                </a:lnTo>
                <a:close/>
              </a:path>
            </a:pathLst>
          </a:custGeom>
          <a:blipFill>
            <a:blip r:embed="rId19">
              <a:extLst>
                <a:ext uri="{96DAC541-7B7A-43D3-8B79-37D633B846F1}">
                  <asvg:svgBlip xmlns:asvg="http://schemas.microsoft.com/office/drawing/2016/SVG/main" r:embed="rId20"/>
                </a:ext>
              </a:extLst>
            </a:blip>
            <a:stretch>
              <a:fillRect/>
            </a:stretch>
          </a:blipFill>
        </p:spPr>
        <p:txBody>
          <a:bodyPr/>
          <a:lstStyle/>
          <a:p>
            <a:endParaRPr lang="en-US"/>
          </a:p>
        </p:txBody>
      </p:sp>
      <p:sp>
        <p:nvSpPr>
          <p:cNvPr id="67" name="Freeform 67"/>
          <p:cNvSpPr/>
          <p:nvPr/>
        </p:nvSpPr>
        <p:spPr>
          <a:xfrm>
            <a:off x="3481890" y="3003636"/>
            <a:ext cx="1799228" cy="1641264"/>
          </a:xfrm>
          <a:custGeom>
            <a:avLst/>
            <a:gdLst/>
            <a:ahLst/>
            <a:cxnLst/>
            <a:rect l="l" t="t" r="r" b="b"/>
            <a:pathLst>
              <a:path w="1799228" h="1641264">
                <a:moveTo>
                  <a:pt x="0" y="0"/>
                </a:moveTo>
                <a:lnTo>
                  <a:pt x="1799228" y="0"/>
                </a:lnTo>
                <a:lnTo>
                  <a:pt x="1799228" y="1641264"/>
                </a:lnTo>
                <a:lnTo>
                  <a:pt x="0" y="1641264"/>
                </a:lnTo>
                <a:lnTo>
                  <a:pt x="0" y="0"/>
                </a:lnTo>
                <a:close/>
              </a:path>
            </a:pathLst>
          </a:custGeom>
          <a:blipFill>
            <a:blip r:embed="rId21">
              <a:extLst>
                <a:ext uri="{96DAC541-7B7A-43D3-8B79-37D633B846F1}">
                  <asvg:svgBlip xmlns:asvg="http://schemas.microsoft.com/office/drawing/2016/SVG/main" r:embed="rId22"/>
                </a:ext>
              </a:extLst>
            </a:blip>
            <a:stretch>
              <a:fillRect/>
            </a:stretch>
          </a:blipFill>
        </p:spPr>
        <p:txBody>
          <a:bodyPr/>
          <a:lstStyle/>
          <a:p>
            <a:endParaRPr lang="en-US"/>
          </a:p>
        </p:txBody>
      </p:sp>
      <p:sp>
        <p:nvSpPr>
          <p:cNvPr id="68" name="Freeform 68"/>
          <p:cNvSpPr/>
          <p:nvPr/>
        </p:nvSpPr>
        <p:spPr>
          <a:xfrm>
            <a:off x="2454164" y="6130900"/>
            <a:ext cx="3649160" cy="1011724"/>
          </a:xfrm>
          <a:custGeom>
            <a:avLst/>
            <a:gdLst/>
            <a:ahLst/>
            <a:cxnLst/>
            <a:rect l="l" t="t" r="r" b="b"/>
            <a:pathLst>
              <a:path w="3649160" h="1011724">
                <a:moveTo>
                  <a:pt x="0" y="0"/>
                </a:moveTo>
                <a:lnTo>
                  <a:pt x="3649160" y="0"/>
                </a:lnTo>
                <a:lnTo>
                  <a:pt x="3649160" y="1011724"/>
                </a:lnTo>
                <a:lnTo>
                  <a:pt x="0" y="1011724"/>
                </a:lnTo>
                <a:lnTo>
                  <a:pt x="0" y="0"/>
                </a:lnTo>
                <a:close/>
              </a:path>
            </a:pathLst>
          </a:custGeom>
          <a:blipFill>
            <a:blip r:embed="rId23">
              <a:extLst>
                <a:ext uri="{96DAC541-7B7A-43D3-8B79-37D633B846F1}">
                  <asvg:svgBlip xmlns:asvg="http://schemas.microsoft.com/office/drawing/2016/SVG/main" r:embed="rId24"/>
                </a:ext>
              </a:extLst>
            </a:blip>
            <a:stretch>
              <a:fillRect/>
            </a:stretch>
          </a:blipFill>
        </p:spPr>
        <p:txBody>
          <a:bodyPr/>
          <a:lstStyle/>
          <a:p>
            <a:endParaRPr lang="en-US"/>
          </a:p>
        </p:txBody>
      </p:sp>
      <p:sp>
        <p:nvSpPr>
          <p:cNvPr id="69" name="Freeform 69"/>
          <p:cNvSpPr/>
          <p:nvPr/>
        </p:nvSpPr>
        <p:spPr>
          <a:xfrm>
            <a:off x="3038268" y="5471734"/>
            <a:ext cx="755114" cy="1136784"/>
          </a:xfrm>
          <a:custGeom>
            <a:avLst/>
            <a:gdLst/>
            <a:ahLst/>
            <a:cxnLst/>
            <a:rect l="l" t="t" r="r" b="b"/>
            <a:pathLst>
              <a:path w="755114" h="1136784">
                <a:moveTo>
                  <a:pt x="0" y="0"/>
                </a:moveTo>
                <a:lnTo>
                  <a:pt x="755114" y="0"/>
                </a:lnTo>
                <a:lnTo>
                  <a:pt x="755114" y="1136784"/>
                </a:lnTo>
                <a:lnTo>
                  <a:pt x="0" y="1136784"/>
                </a:lnTo>
                <a:lnTo>
                  <a:pt x="0" y="0"/>
                </a:lnTo>
                <a:close/>
              </a:path>
            </a:pathLst>
          </a:custGeom>
          <a:blipFill>
            <a:blip r:embed="rId25">
              <a:extLst>
                <a:ext uri="{96DAC541-7B7A-43D3-8B79-37D633B846F1}">
                  <asvg:svgBlip xmlns:asvg="http://schemas.microsoft.com/office/drawing/2016/SVG/main" r:embed="rId26"/>
                </a:ext>
              </a:extLst>
            </a:blip>
            <a:stretch>
              <a:fillRect/>
            </a:stretch>
          </a:blipFill>
        </p:spPr>
        <p:txBody>
          <a:bodyPr/>
          <a:lstStyle/>
          <a:p>
            <a:endParaRPr lang="en-US"/>
          </a:p>
        </p:txBody>
      </p:sp>
      <p:sp>
        <p:nvSpPr>
          <p:cNvPr id="70" name="Freeform 70"/>
          <p:cNvSpPr/>
          <p:nvPr/>
        </p:nvSpPr>
        <p:spPr>
          <a:xfrm>
            <a:off x="3768898" y="3811704"/>
            <a:ext cx="1040064" cy="919440"/>
          </a:xfrm>
          <a:custGeom>
            <a:avLst/>
            <a:gdLst/>
            <a:ahLst/>
            <a:cxnLst/>
            <a:rect l="l" t="t" r="r" b="b"/>
            <a:pathLst>
              <a:path w="1040064" h="919440">
                <a:moveTo>
                  <a:pt x="0" y="0"/>
                </a:moveTo>
                <a:lnTo>
                  <a:pt x="1040064" y="0"/>
                </a:lnTo>
                <a:lnTo>
                  <a:pt x="1040064" y="919440"/>
                </a:lnTo>
                <a:lnTo>
                  <a:pt x="0" y="919440"/>
                </a:lnTo>
                <a:lnTo>
                  <a:pt x="0" y="0"/>
                </a:lnTo>
                <a:close/>
              </a:path>
            </a:pathLst>
          </a:custGeom>
          <a:blipFill>
            <a:blip r:embed="rId27">
              <a:extLst>
                <a:ext uri="{96DAC541-7B7A-43D3-8B79-37D633B846F1}">
                  <asvg:svgBlip xmlns:asvg="http://schemas.microsoft.com/office/drawing/2016/SVG/main" r:embed="rId28"/>
                </a:ext>
              </a:extLst>
            </a:blip>
            <a:stretch>
              <a:fillRect/>
            </a:stretch>
          </a:blipFill>
        </p:spPr>
        <p:txBody>
          <a:bodyPr/>
          <a:lstStyle/>
          <a:p>
            <a:endParaRPr lang="en-US"/>
          </a:p>
        </p:txBody>
      </p:sp>
      <p:sp>
        <p:nvSpPr>
          <p:cNvPr id="71" name="Freeform 71"/>
          <p:cNvSpPr/>
          <p:nvPr/>
        </p:nvSpPr>
        <p:spPr>
          <a:xfrm>
            <a:off x="3019954" y="4482952"/>
            <a:ext cx="936212" cy="1248734"/>
          </a:xfrm>
          <a:custGeom>
            <a:avLst/>
            <a:gdLst/>
            <a:ahLst/>
            <a:cxnLst/>
            <a:rect l="l" t="t" r="r" b="b"/>
            <a:pathLst>
              <a:path w="936212" h="1248734">
                <a:moveTo>
                  <a:pt x="0" y="0"/>
                </a:moveTo>
                <a:lnTo>
                  <a:pt x="936212" y="0"/>
                </a:lnTo>
                <a:lnTo>
                  <a:pt x="936212" y="1248734"/>
                </a:lnTo>
                <a:lnTo>
                  <a:pt x="0" y="1248734"/>
                </a:lnTo>
                <a:lnTo>
                  <a:pt x="0" y="0"/>
                </a:lnTo>
                <a:close/>
              </a:path>
            </a:pathLst>
          </a:custGeom>
          <a:blipFill>
            <a:blip r:embed="rId29">
              <a:extLst>
                <a:ext uri="{96DAC541-7B7A-43D3-8B79-37D633B846F1}">
                  <asvg:svgBlip xmlns:asvg="http://schemas.microsoft.com/office/drawing/2016/SVG/main" r:embed="rId30"/>
                </a:ext>
              </a:extLst>
            </a:blip>
            <a:stretch>
              <a:fillRect/>
            </a:stretch>
          </a:blipFill>
        </p:spPr>
        <p:txBody>
          <a:bodyPr/>
          <a:lstStyle/>
          <a:p>
            <a:endParaRPr lang="en-US"/>
          </a:p>
        </p:txBody>
      </p:sp>
      <p:sp>
        <p:nvSpPr>
          <p:cNvPr id="72" name="Freeform 72"/>
          <p:cNvSpPr/>
          <p:nvPr/>
        </p:nvSpPr>
        <p:spPr>
          <a:xfrm>
            <a:off x="4643994" y="5471734"/>
            <a:ext cx="753122" cy="1136784"/>
          </a:xfrm>
          <a:custGeom>
            <a:avLst/>
            <a:gdLst/>
            <a:ahLst/>
            <a:cxnLst/>
            <a:rect l="l" t="t" r="r" b="b"/>
            <a:pathLst>
              <a:path w="753122" h="1136784">
                <a:moveTo>
                  <a:pt x="0" y="0"/>
                </a:moveTo>
                <a:lnTo>
                  <a:pt x="753122" y="0"/>
                </a:lnTo>
                <a:lnTo>
                  <a:pt x="753122" y="1136784"/>
                </a:lnTo>
                <a:lnTo>
                  <a:pt x="0" y="1136784"/>
                </a:lnTo>
                <a:lnTo>
                  <a:pt x="0" y="0"/>
                </a:lnTo>
                <a:close/>
              </a:path>
            </a:pathLst>
          </a:custGeom>
          <a:blipFill>
            <a:blip r:embed="rId31">
              <a:extLst>
                <a:ext uri="{96DAC541-7B7A-43D3-8B79-37D633B846F1}">
                  <asvg:svgBlip xmlns:asvg="http://schemas.microsoft.com/office/drawing/2016/SVG/main" r:embed="rId32"/>
                </a:ext>
              </a:extLst>
            </a:blip>
            <a:stretch>
              <a:fillRect/>
            </a:stretch>
          </a:blipFill>
        </p:spPr>
        <p:txBody>
          <a:bodyPr/>
          <a:lstStyle/>
          <a:p>
            <a:endParaRPr lang="en-US"/>
          </a:p>
        </p:txBody>
      </p:sp>
      <p:sp>
        <p:nvSpPr>
          <p:cNvPr id="73" name="Freeform 73"/>
          <p:cNvSpPr/>
          <p:nvPr/>
        </p:nvSpPr>
        <p:spPr>
          <a:xfrm>
            <a:off x="4481210" y="4482952"/>
            <a:ext cx="936276" cy="1248734"/>
          </a:xfrm>
          <a:custGeom>
            <a:avLst/>
            <a:gdLst/>
            <a:ahLst/>
            <a:cxnLst/>
            <a:rect l="l" t="t" r="r" b="b"/>
            <a:pathLst>
              <a:path w="936276" h="1248734">
                <a:moveTo>
                  <a:pt x="0" y="0"/>
                </a:moveTo>
                <a:lnTo>
                  <a:pt x="936276" y="0"/>
                </a:lnTo>
                <a:lnTo>
                  <a:pt x="936276" y="1248734"/>
                </a:lnTo>
                <a:lnTo>
                  <a:pt x="0" y="1248734"/>
                </a:lnTo>
                <a:lnTo>
                  <a:pt x="0" y="0"/>
                </a:lnTo>
                <a:close/>
              </a:path>
            </a:pathLst>
          </a:custGeom>
          <a:blipFill>
            <a:blip r:embed="rId33">
              <a:extLst>
                <a:ext uri="{96DAC541-7B7A-43D3-8B79-37D633B846F1}">
                  <asvg:svgBlip xmlns:asvg="http://schemas.microsoft.com/office/drawing/2016/SVG/main" r:embed="rId34"/>
                </a:ext>
              </a:extLst>
            </a:blip>
            <a:stretch>
              <a:fillRect/>
            </a:stretch>
          </a:blipFill>
        </p:spPr>
        <p:txBody>
          <a:bodyPr/>
          <a:lstStyle/>
          <a:p>
            <a:endParaRPr lang="en-US"/>
          </a:p>
        </p:txBody>
      </p:sp>
      <p:sp>
        <p:nvSpPr>
          <p:cNvPr id="74" name="Freeform 74"/>
          <p:cNvSpPr/>
          <p:nvPr/>
        </p:nvSpPr>
        <p:spPr>
          <a:xfrm>
            <a:off x="3569420" y="4402684"/>
            <a:ext cx="1314798" cy="2049476"/>
          </a:xfrm>
          <a:custGeom>
            <a:avLst/>
            <a:gdLst/>
            <a:ahLst/>
            <a:cxnLst/>
            <a:rect l="l" t="t" r="r" b="b"/>
            <a:pathLst>
              <a:path w="1314798" h="2049476">
                <a:moveTo>
                  <a:pt x="0" y="0"/>
                </a:moveTo>
                <a:lnTo>
                  <a:pt x="1314798" y="0"/>
                </a:lnTo>
                <a:lnTo>
                  <a:pt x="1314798" y="2049476"/>
                </a:lnTo>
                <a:lnTo>
                  <a:pt x="0" y="2049476"/>
                </a:lnTo>
                <a:lnTo>
                  <a:pt x="0" y="0"/>
                </a:lnTo>
                <a:close/>
              </a:path>
            </a:pathLst>
          </a:custGeom>
          <a:blipFill>
            <a:blip r:embed="rId35">
              <a:extLst>
                <a:ext uri="{96DAC541-7B7A-43D3-8B79-37D633B846F1}">
                  <asvg:svgBlip xmlns:asvg="http://schemas.microsoft.com/office/drawing/2016/SVG/main" r:embed="rId36"/>
                </a:ext>
              </a:extLst>
            </a:blip>
            <a:stretch>
              <a:fillRect/>
            </a:stretch>
          </a:blipFill>
        </p:spPr>
        <p:txBody>
          <a:bodyPr/>
          <a:lstStyle/>
          <a:p>
            <a:endParaRPr lang="en-US"/>
          </a:p>
        </p:txBody>
      </p:sp>
      <p:sp>
        <p:nvSpPr>
          <p:cNvPr id="75" name="Freeform 75"/>
          <p:cNvSpPr/>
          <p:nvPr/>
        </p:nvSpPr>
        <p:spPr>
          <a:xfrm>
            <a:off x="3815682" y="4359242"/>
            <a:ext cx="879274" cy="473312"/>
          </a:xfrm>
          <a:custGeom>
            <a:avLst/>
            <a:gdLst/>
            <a:ahLst/>
            <a:cxnLst/>
            <a:rect l="l" t="t" r="r" b="b"/>
            <a:pathLst>
              <a:path w="879274" h="473312">
                <a:moveTo>
                  <a:pt x="0" y="0"/>
                </a:moveTo>
                <a:lnTo>
                  <a:pt x="879274" y="0"/>
                </a:lnTo>
                <a:lnTo>
                  <a:pt x="879274" y="473312"/>
                </a:lnTo>
                <a:lnTo>
                  <a:pt x="0" y="473312"/>
                </a:lnTo>
                <a:lnTo>
                  <a:pt x="0" y="0"/>
                </a:lnTo>
                <a:close/>
              </a:path>
            </a:pathLst>
          </a:custGeom>
          <a:blipFill>
            <a:blip r:embed="rId37">
              <a:extLst>
                <a:ext uri="{96DAC541-7B7A-43D3-8B79-37D633B846F1}">
                  <asvg:svgBlip xmlns:asvg="http://schemas.microsoft.com/office/drawing/2016/SVG/main" r:embed="rId38"/>
                </a:ext>
              </a:extLst>
            </a:blip>
            <a:stretch>
              <a:fillRect/>
            </a:stretch>
          </a:blipFill>
        </p:spPr>
        <p:txBody>
          <a:bodyPr/>
          <a:lstStyle/>
          <a:p>
            <a:endParaRPr lang="en-US"/>
          </a:p>
        </p:txBody>
      </p:sp>
      <p:sp>
        <p:nvSpPr>
          <p:cNvPr id="76" name="Freeform 76"/>
          <p:cNvSpPr/>
          <p:nvPr/>
        </p:nvSpPr>
        <p:spPr>
          <a:xfrm>
            <a:off x="3970368" y="4012468"/>
            <a:ext cx="533270" cy="742454"/>
          </a:xfrm>
          <a:custGeom>
            <a:avLst/>
            <a:gdLst/>
            <a:ahLst/>
            <a:cxnLst/>
            <a:rect l="l" t="t" r="r" b="b"/>
            <a:pathLst>
              <a:path w="533270" h="742454">
                <a:moveTo>
                  <a:pt x="0" y="0"/>
                </a:moveTo>
                <a:lnTo>
                  <a:pt x="533270" y="0"/>
                </a:lnTo>
                <a:lnTo>
                  <a:pt x="533270" y="742454"/>
                </a:lnTo>
                <a:lnTo>
                  <a:pt x="0" y="742454"/>
                </a:lnTo>
                <a:lnTo>
                  <a:pt x="0" y="0"/>
                </a:lnTo>
                <a:close/>
              </a:path>
            </a:pathLst>
          </a:custGeom>
          <a:blipFill>
            <a:blip r:embed="rId39">
              <a:extLst>
                <a:ext uri="{96DAC541-7B7A-43D3-8B79-37D633B846F1}">
                  <asvg:svgBlip xmlns:asvg="http://schemas.microsoft.com/office/drawing/2016/SVG/main" r:embed="rId40"/>
                </a:ext>
              </a:extLst>
            </a:blip>
            <a:stretch>
              <a:fillRect/>
            </a:stretch>
          </a:blipFill>
        </p:spPr>
        <p:txBody>
          <a:bodyPr/>
          <a:lstStyle/>
          <a:p>
            <a:endParaRPr lang="en-US"/>
          </a:p>
        </p:txBody>
      </p:sp>
      <p:sp>
        <p:nvSpPr>
          <p:cNvPr id="77" name="Freeform 77"/>
          <p:cNvSpPr/>
          <p:nvPr/>
        </p:nvSpPr>
        <p:spPr>
          <a:xfrm>
            <a:off x="4182058" y="3191290"/>
            <a:ext cx="1003370" cy="1573722"/>
          </a:xfrm>
          <a:custGeom>
            <a:avLst/>
            <a:gdLst/>
            <a:ahLst/>
            <a:cxnLst/>
            <a:rect l="l" t="t" r="r" b="b"/>
            <a:pathLst>
              <a:path w="1003370" h="1573722">
                <a:moveTo>
                  <a:pt x="0" y="0"/>
                </a:moveTo>
                <a:lnTo>
                  <a:pt x="1003370" y="0"/>
                </a:lnTo>
                <a:lnTo>
                  <a:pt x="1003370" y="1573722"/>
                </a:lnTo>
                <a:lnTo>
                  <a:pt x="0" y="1573722"/>
                </a:lnTo>
                <a:lnTo>
                  <a:pt x="0" y="0"/>
                </a:lnTo>
                <a:close/>
              </a:path>
            </a:pathLst>
          </a:custGeom>
          <a:blipFill>
            <a:blip r:embed="rId41">
              <a:extLst>
                <a:ext uri="{96DAC541-7B7A-43D3-8B79-37D633B846F1}">
                  <asvg:svgBlip xmlns:asvg="http://schemas.microsoft.com/office/drawing/2016/SVG/main" r:embed="rId42"/>
                </a:ext>
              </a:extLst>
            </a:blip>
            <a:stretch>
              <a:fillRect/>
            </a:stretch>
          </a:blipFill>
        </p:spPr>
        <p:txBody>
          <a:bodyPr/>
          <a:lstStyle/>
          <a:p>
            <a:endParaRPr lang="en-US"/>
          </a:p>
        </p:txBody>
      </p:sp>
      <p:sp>
        <p:nvSpPr>
          <p:cNvPr id="78" name="Freeform 78"/>
          <p:cNvSpPr/>
          <p:nvPr/>
        </p:nvSpPr>
        <p:spPr>
          <a:xfrm>
            <a:off x="4070108" y="4012468"/>
            <a:ext cx="333792" cy="370874"/>
          </a:xfrm>
          <a:custGeom>
            <a:avLst/>
            <a:gdLst/>
            <a:ahLst/>
            <a:cxnLst/>
            <a:rect l="l" t="t" r="r" b="b"/>
            <a:pathLst>
              <a:path w="333792" h="370874">
                <a:moveTo>
                  <a:pt x="0" y="0"/>
                </a:moveTo>
                <a:lnTo>
                  <a:pt x="333792" y="0"/>
                </a:lnTo>
                <a:lnTo>
                  <a:pt x="333792" y="370874"/>
                </a:lnTo>
                <a:lnTo>
                  <a:pt x="0" y="370874"/>
                </a:lnTo>
                <a:lnTo>
                  <a:pt x="0" y="0"/>
                </a:lnTo>
                <a:close/>
              </a:path>
            </a:pathLst>
          </a:custGeom>
          <a:blipFill>
            <a:blip r:embed="rId43">
              <a:extLst>
                <a:ext uri="{96DAC541-7B7A-43D3-8B79-37D633B846F1}">
                  <asvg:svgBlip xmlns:asvg="http://schemas.microsoft.com/office/drawing/2016/SVG/main" r:embed="rId44"/>
                </a:ext>
              </a:extLst>
            </a:blip>
            <a:stretch>
              <a:fillRect/>
            </a:stretch>
          </a:blipFill>
        </p:spPr>
        <p:txBody>
          <a:bodyPr/>
          <a:lstStyle/>
          <a:p>
            <a:endParaRPr lang="en-US"/>
          </a:p>
        </p:txBody>
      </p:sp>
      <p:grpSp>
        <p:nvGrpSpPr>
          <p:cNvPr id="79" name="Group 79"/>
          <p:cNvGrpSpPr/>
          <p:nvPr/>
        </p:nvGrpSpPr>
        <p:grpSpPr>
          <a:xfrm>
            <a:off x="3785156" y="3299770"/>
            <a:ext cx="826384" cy="1000092"/>
            <a:chOff x="0" y="0"/>
            <a:chExt cx="1101845" cy="1333456"/>
          </a:xfrm>
        </p:grpSpPr>
        <p:sp>
          <p:nvSpPr>
            <p:cNvPr id="80" name="Freeform 80"/>
            <p:cNvSpPr/>
            <p:nvPr/>
          </p:nvSpPr>
          <p:spPr>
            <a:xfrm>
              <a:off x="127" y="127"/>
              <a:ext cx="1101725" cy="1333246"/>
            </a:xfrm>
            <a:custGeom>
              <a:avLst/>
              <a:gdLst/>
              <a:ahLst/>
              <a:cxnLst/>
              <a:rect l="l" t="t" r="r" b="b"/>
              <a:pathLst>
                <a:path w="1101725" h="1333246">
                  <a:moveTo>
                    <a:pt x="619633" y="0"/>
                  </a:moveTo>
                  <a:cubicBezTo>
                    <a:pt x="497332" y="0"/>
                    <a:pt x="372110" y="46482"/>
                    <a:pt x="273939" y="143510"/>
                  </a:cubicBezTo>
                  <a:cubicBezTo>
                    <a:pt x="0" y="412115"/>
                    <a:pt x="116586" y="1049782"/>
                    <a:pt x="412369" y="1269619"/>
                  </a:cubicBezTo>
                  <a:cubicBezTo>
                    <a:pt x="469392" y="1311402"/>
                    <a:pt x="538353" y="1333246"/>
                    <a:pt x="607314" y="1333246"/>
                  </a:cubicBezTo>
                  <a:cubicBezTo>
                    <a:pt x="636778" y="1333246"/>
                    <a:pt x="666242" y="1329182"/>
                    <a:pt x="694690" y="1321054"/>
                  </a:cubicBezTo>
                  <a:cubicBezTo>
                    <a:pt x="982345" y="1239647"/>
                    <a:pt x="1101725" y="881507"/>
                    <a:pt x="1096264" y="574802"/>
                  </a:cubicBezTo>
                  <a:cubicBezTo>
                    <a:pt x="1093470" y="477139"/>
                    <a:pt x="1080008" y="384810"/>
                    <a:pt x="1052830" y="306197"/>
                  </a:cubicBezTo>
                  <a:cubicBezTo>
                    <a:pt x="984123" y="106807"/>
                    <a:pt x="805053" y="0"/>
                    <a:pt x="619633" y="0"/>
                  </a:cubicBezTo>
                  <a:close/>
                </a:path>
              </a:pathLst>
            </a:custGeom>
            <a:solidFill>
              <a:srgbClr val="E29F7B"/>
            </a:solidFill>
          </p:spPr>
          <p:txBody>
            <a:bodyPr/>
            <a:lstStyle/>
            <a:p>
              <a:endParaRPr lang="en-US"/>
            </a:p>
          </p:txBody>
        </p:sp>
      </p:grpSp>
      <p:sp>
        <p:nvSpPr>
          <p:cNvPr id="81" name="Freeform 81"/>
          <p:cNvSpPr/>
          <p:nvPr/>
        </p:nvSpPr>
        <p:spPr>
          <a:xfrm>
            <a:off x="3860476" y="3261146"/>
            <a:ext cx="767324" cy="683652"/>
          </a:xfrm>
          <a:custGeom>
            <a:avLst/>
            <a:gdLst/>
            <a:ahLst/>
            <a:cxnLst/>
            <a:rect l="l" t="t" r="r" b="b"/>
            <a:pathLst>
              <a:path w="767324" h="683652">
                <a:moveTo>
                  <a:pt x="0" y="0"/>
                </a:moveTo>
                <a:lnTo>
                  <a:pt x="767324" y="0"/>
                </a:lnTo>
                <a:lnTo>
                  <a:pt x="767324" y="683652"/>
                </a:lnTo>
                <a:lnTo>
                  <a:pt x="0" y="683652"/>
                </a:lnTo>
                <a:lnTo>
                  <a:pt x="0" y="0"/>
                </a:lnTo>
                <a:close/>
              </a:path>
            </a:pathLst>
          </a:custGeom>
          <a:blipFill>
            <a:blip r:embed="rId45">
              <a:extLst>
                <a:ext uri="{96DAC541-7B7A-43D3-8B79-37D633B846F1}">
                  <asvg:svgBlip xmlns:asvg="http://schemas.microsoft.com/office/drawing/2016/SVG/main" r:embed="rId46"/>
                </a:ext>
              </a:extLst>
            </a:blip>
            <a:stretch>
              <a:fillRect/>
            </a:stretch>
          </a:blipFill>
        </p:spPr>
        <p:txBody>
          <a:bodyPr/>
          <a:lstStyle/>
          <a:p>
            <a:endParaRPr lang="en-US"/>
          </a:p>
        </p:txBody>
      </p:sp>
      <p:sp>
        <p:nvSpPr>
          <p:cNvPr id="82" name="Freeform 82"/>
          <p:cNvSpPr/>
          <p:nvPr/>
        </p:nvSpPr>
        <p:spPr>
          <a:xfrm>
            <a:off x="3750582" y="3216932"/>
            <a:ext cx="983062" cy="747724"/>
          </a:xfrm>
          <a:custGeom>
            <a:avLst/>
            <a:gdLst/>
            <a:ahLst/>
            <a:cxnLst/>
            <a:rect l="l" t="t" r="r" b="b"/>
            <a:pathLst>
              <a:path w="983062" h="747724">
                <a:moveTo>
                  <a:pt x="0" y="0"/>
                </a:moveTo>
                <a:lnTo>
                  <a:pt x="983062" y="0"/>
                </a:lnTo>
                <a:lnTo>
                  <a:pt x="983062" y="747724"/>
                </a:lnTo>
                <a:lnTo>
                  <a:pt x="0" y="747724"/>
                </a:lnTo>
                <a:lnTo>
                  <a:pt x="0" y="0"/>
                </a:lnTo>
                <a:close/>
              </a:path>
            </a:pathLst>
          </a:custGeom>
          <a:blipFill>
            <a:blip r:embed="rId47">
              <a:extLst>
                <a:ext uri="{96DAC541-7B7A-43D3-8B79-37D633B846F1}">
                  <asvg:svgBlip xmlns:asvg="http://schemas.microsoft.com/office/drawing/2016/SVG/main" r:embed="rId48"/>
                </a:ext>
              </a:extLst>
            </a:blip>
            <a:stretch>
              <a:fillRect/>
            </a:stretch>
          </a:blipFill>
        </p:spPr>
        <p:txBody>
          <a:bodyPr/>
          <a:lstStyle/>
          <a:p>
            <a:endParaRPr lang="en-US"/>
          </a:p>
        </p:txBody>
      </p:sp>
      <p:grpSp>
        <p:nvGrpSpPr>
          <p:cNvPr id="83" name="Group 83"/>
          <p:cNvGrpSpPr/>
          <p:nvPr/>
        </p:nvGrpSpPr>
        <p:grpSpPr>
          <a:xfrm>
            <a:off x="3302848" y="5428418"/>
            <a:ext cx="1848004" cy="40744"/>
            <a:chOff x="0" y="0"/>
            <a:chExt cx="2464005" cy="54325"/>
          </a:xfrm>
        </p:grpSpPr>
        <p:sp>
          <p:nvSpPr>
            <p:cNvPr id="84" name="Freeform 84"/>
            <p:cNvSpPr/>
            <p:nvPr/>
          </p:nvSpPr>
          <p:spPr>
            <a:xfrm>
              <a:off x="0" y="0"/>
              <a:ext cx="2464054" cy="54356"/>
            </a:xfrm>
            <a:custGeom>
              <a:avLst/>
              <a:gdLst/>
              <a:ahLst/>
              <a:cxnLst/>
              <a:rect l="l" t="t" r="r" b="b"/>
              <a:pathLst>
                <a:path w="2464054" h="54356">
                  <a:moveTo>
                    <a:pt x="2439543" y="0"/>
                  </a:moveTo>
                  <a:lnTo>
                    <a:pt x="19050" y="5461"/>
                  </a:lnTo>
                  <a:lnTo>
                    <a:pt x="0" y="54356"/>
                  </a:lnTo>
                  <a:lnTo>
                    <a:pt x="2464054" y="54356"/>
                  </a:lnTo>
                  <a:lnTo>
                    <a:pt x="2439543" y="0"/>
                  </a:lnTo>
                  <a:close/>
                </a:path>
              </a:pathLst>
            </a:custGeom>
            <a:solidFill>
              <a:srgbClr val="BDCFCC"/>
            </a:solidFill>
          </p:spPr>
          <p:txBody>
            <a:bodyPr/>
            <a:lstStyle/>
            <a:p>
              <a:endParaRPr lang="en-US"/>
            </a:p>
          </p:txBody>
        </p:sp>
      </p:grpSp>
      <p:sp>
        <p:nvSpPr>
          <p:cNvPr id="85" name="Freeform 85"/>
          <p:cNvSpPr/>
          <p:nvPr/>
        </p:nvSpPr>
        <p:spPr>
          <a:xfrm>
            <a:off x="4019210" y="6948672"/>
            <a:ext cx="960698" cy="350116"/>
          </a:xfrm>
          <a:custGeom>
            <a:avLst/>
            <a:gdLst/>
            <a:ahLst/>
            <a:cxnLst/>
            <a:rect l="l" t="t" r="r" b="b"/>
            <a:pathLst>
              <a:path w="960698" h="350116">
                <a:moveTo>
                  <a:pt x="0" y="0"/>
                </a:moveTo>
                <a:lnTo>
                  <a:pt x="960698" y="0"/>
                </a:lnTo>
                <a:lnTo>
                  <a:pt x="960698" y="350116"/>
                </a:lnTo>
                <a:lnTo>
                  <a:pt x="0" y="350116"/>
                </a:lnTo>
                <a:lnTo>
                  <a:pt x="0" y="0"/>
                </a:lnTo>
                <a:close/>
              </a:path>
            </a:pathLst>
          </a:custGeom>
          <a:blipFill>
            <a:blip r:embed="rId49">
              <a:extLst>
                <a:ext uri="{96DAC541-7B7A-43D3-8B79-37D633B846F1}">
                  <asvg:svgBlip xmlns:asvg="http://schemas.microsoft.com/office/drawing/2016/SVG/main" r:embed="rId50"/>
                </a:ext>
              </a:extLst>
            </a:blip>
            <a:stretch>
              <a:fillRect/>
            </a:stretch>
          </a:blipFill>
        </p:spPr>
        <p:txBody>
          <a:bodyPr/>
          <a:lstStyle/>
          <a:p>
            <a:endParaRPr lang="en-US"/>
          </a:p>
        </p:txBody>
      </p:sp>
      <p:sp>
        <p:nvSpPr>
          <p:cNvPr id="86" name="Freeform 86"/>
          <p:cNvSpPr/>
          <p:nvPr/>
        </p:nvSpPr>
        <p:spPr>
          <a:xfrm>
            <a:off x="4041574" y="6948672"/>
            <a:ext cx="938334" cy="321646"/>
          </a:xfrm>
          <a:custGeom>
            <a:avLst/>
            <a:gdLst/>
            <a:ahLst/>
            <a:cxnLst/>
            <a:rect l="l" t="t" r="r" b="b"/>
            <a:pathLst>
              <a:path w="938334" h="321646">
                <a:moveTo>
                  <a:pt x="0" y="0"/>
                </a:moveTo>
                <a:lnTo>
                  <a:pt x="938334" y="0"/>
                </a:lnTo>
                <a:lnTo>
                  <a:pt x="938334" y="321646"/>
                </a:lnTo>
                <a:lnTo>
                  <a:pt x="0" y="321646"/>
                </a:lnTo>
                <a:lnTo>
                  <a:pt x="0" y="0"/>
                </a:lnTo>
                <a:close/>
              </a:path>
            </a:pathLst>
          </a:custGeom>
          <a:blipFill>
            <a:blip r:embed="rId51">
              <a:extLst>
                <a:ext uri="{96DAC541-7B7A-43D3-8B79-37D633B846F1}">
                  <asvg:svgBlip xmlns:asvg="http://schemas.microsoft.com/office/drawing/2016/SVG/main" r:embed="rId52"/>
                </a:ext>
              </a:extLst>
            </a:blip>
            <a:stretch>
              <a:fillRect/>
            </a:stretch>
          </a:blipFill>
        </p:spPr>
        <p:txBody>
          <a:bodyPr/>
          <a:lstStyle/>
          <a:p>
            <a:endParaRPr lang="en-US"/>
          </a:p>
        </p:txBody>
      </p:sp>
      <p:grpSp>
        <p:nvGrpSpPr>
          <p:cNvPr id="87" name="Group 87"/>
          <p:cNvGrpSpPr/>
          <p:nvPr/>
        </p:nvGrpSpPr>
        <p:grpSpPr>
          <a:xfrm>
            <a:off x="3313002" y="5410104"/>
            <a:ext cx="1827696" cy="1227268"/>
            <a:chOff x="0" y="0"/>
            <a:chExt cx="2436928" cy="1636357"/>
          </a:xfrm>
        </p:grpSpPr>
        <p:sp>
          <p:nvSpPr>
            <p:cNvPr id="88" name="Freeform 88"/>
            <p:cNvSpPr/>
            <p:nvPr/>
          </p:nvSpPr>
          <p:spPr>
            <a:xfrm>
              <a:off x="0" y="0"/>
              <a:ext cx="2436876" cy="1636268"/>
            </a:xfrm>
            <a:custGeom>
              <a:avLst/>
              <a:gdLst/>
              <a:ahLst/>
              <a:cxnLst/>
              <a:rect l="l" t="t" r="r" b="b"/>
              <a:pathLst>
                <a:path w="2436876" h="1636268">
                  <a:moveTo>
                    <a:pt x="48895" y="0"/>
                  </a:moveTo>
                  <a:cubicBezTo>
                    <a:pt x="21717" y="0"/>
                    <a:pt x="0" y="24384"/>
                    <a:pt x="2794" y="54356"/>
                  </a:cubicBezTo>
                  <a:lnTo>
                    <a:pt x="154813" y="1636268"/>
                  </a:lnTo>
                  <a:lnTo>
                    <a:pt x="2282190" y="1636268"/>
                  </a:lnTo>
                  <a:lnTo>
                    <a:pt x="2434209" y="54356"/>
                  </a:lnTo>
                  <a:cubicBezTo>
                    <a:pt x="2436876" y="24511"/>
                    <a:pt x="2415159" y="0"/>
                    <a:pt x="2385314" y="0"/>
                  </a:cubicBezTo>
                  <a:close/>
                </a:path>
              </a:pathLst>
            </a:custGeom>
            <a:solidFill>
              <a:srgbClr val="30475E"/>
            </a:solidFill>
          </p:spPr>
          <p:txBody>
            <a:bodyPr/>
            <a:lstStyle/>
            <a:p>
              <a:endParaRPr lang="en-US"/>
            </a:p>
          </p:txBody>
        </p:sp>
      </p:grpSp>
      <p:sp>
        <p:nvSpPr>
          <p:cNvPr id="89" name="Freeform 89"/>
          <p:cNvSpPr/>
          <p:nvPr/>
        </p:nvSpPr>
        <p:spPr>
          <a:xfrm>
            <a:off x="4458846" y="6950792"/>
            <a:ext cx="610582" cy="380770"/>
          </a:xfrm>
          <a:custGeom>
            <a:avLst/>
            <a:gdLst/>
            <a:ahLst/>
            <a:cxnLst/>
            <a:rect l="l" t="t" r="r" b="b"/>
            <a:pathLst>
              <a:path w="610582" h="380770">
                <a:moveTo>
                  <a:pt x="0" y="0"/>
                </a:moveTo>
                <a:lnTo>
                  <a:pt x="610582" y="0"/>
                </a:lnTo>
                <a:lnTo>
                  <a:pt x="610582" y="380770"/>
                </a:lnTo>
                <a:lnTo>
                  <a:pt x="0" y="380770"/>
                </a:lnTo>
                <a:lnTo>
                  <a:pt x="0" y="0"/>
                </a:lnTo>
                <a:close/>
              </a:path>
            </a:pathLst>
          </a:custGeom>
          <a:blipFill>
            <a:blip r:embed="rId53">
              <a:extLst>
                <a:ext uri="{96DAC541-7B7A-43D3-8B79-37D633B846F1}">
                  <asvg:svgBlip xmlns:asvg="http://schemas.microsoft.com/office/drawing/2016/SVG/main" r:embed="rId54"/>
                </a:ext>
              </a:extLst>
            </a:blip>
            <a:stretch>
              <a:fillRect/>
            </a:stretch>
          </a:blipFill>
        </p:spPr>
        <p:txBody>
          <a:bodyPr/>
          <a:lstStyle/>
          <a:p>
            <a:endParaRPr lang="en-US"/>
          </a:p>
        </p:txBody>
      </p:sp>
      <p:grpSp>
        <p:nvGrpSpPr>
          <p:cNvPr id="90" name="Group 90"/>
          <p:cNvGrpSpPr/>
          <p:nvPr/>
        </p:nvGrpSpPr>
        <p:grpSpPr>
          <a:xfrm>
            <a:off x="3298734" y="5444678"/>
            <a:ext cx="1856166" cy="1227268"/>
            <a:chOff x="0" y="0"/>
            <a:chExt cx="2474888" cy="1636357"/>
          </a:xfrm>
        </p:grpSpPr>
        <p:sp>
          <p:nvSpPr>
            <p:cNvPr id="91" name="Freeform 91"/>
            <p:cNvSpPr/>
            <p:nvPr/>
          </p:nvSpPr>
          <p:spPr>
            <a:xfrm>
              <a:off x="127" y="127"/>
              <a:ext cx="2474849" cy="1636268"/>
            </a:xfrm>
            <a:custGeom>
              <a:avLst/>
              <a:gdLst/>
              <a:ahLst/>
              <a:cxnLst/>
              <a:rect l="l" t="t" r="r" b="b"/>
              <a:pathLst>
                <a:path w="2474849" h="1636268">
                  <a:moveTo>
                    <a:pt x="51435" y="0"/>
                  </a:moveTo>
                  <a:cubicBezTo>
                    <a:pt x="21590" y="0"/>
                    <a:pt x="0" y="24384"/>
                    <a:pt x="2667" y="51435"/>
                  </a:cubicBezTo>
                  <a:lnTo>
                    <a:pt x="157226" y="1636268"/>
                  </a:lnTo>
                  <a:lnTo>
                    <a:pt x="2317369" y="1636268"/>
                  </a:lnTo>
                  <a:lnTo>
                    <a:pt x="2472055" y="51435"/>
                  </a:lnTo>
                  <a:cubicBezTo>
                    <a:pt x="2474849" y="24384"/>
                    <a:pt x="2453132" y="0"/>
                    <a:pt x="2423160" y="0"/>
                  </a:cubicBezTo>
                  <a:close/>
                </a:path>
              </a:pathLst>
            </a:custGeom>
            <a:solidFill>
              <a:srgbClr val="FFFFFF"/>
            </a:solidFill>
          </p:spPr>
          <p:txBody>
            <a:bodyPr/>
            <a:lstStyle/>
            <a:p>
              <a:endParaRPr lang="en-US"/>
            </a:p>
          </p:txBody>
        </p:sp>
      </p:grpSp>
      <p:grpSp>
        <p:nvGrpSpPr>
          <p:cNvPr id="92" name="Group 92"/>
          <p:cNvGrpSpPr/>
          <p:nvPr/>
        </p:nvGrpSpPr>
        <p:grpSpPr>
          <a:xfrm>
            <a:off x="3416790" y="6669890"/>
            <a:ext cx="1618064" cy="73326"/>
            <a:chOff x="0" y="0"/>
            <a:chExt cx="2157419" cy="97768"/>
          </a:xfrm>
        </p:grpSpPr>
        <p:sp>
          <p:nvSpPr>
            <p:cNvPr id="93" name="Freeform 93"/>
            <p:cNvSpPr/>
            <p:nvPr/>
          </p:nvSpPr>
          <p:spPr>
            <a:xfrm>
              <a:off x="0" y="0"/>
              <a:ext cx="2157349" cy="97663"/>
            </a:xfrm>
            <a:custGeom>
              <a:avLst/>
              <a:gdLst/>
              <a:ahLst/>
              <a:cxnLst/>
              <a:rect l="l" t="t" r="r" b="b"/>
              <a:pathLst>
                <a:path w="2157349" h="97663">
                  <a:moveTo>
                    <a:pt x="0" y="0"/>
                  </a:moveTo>
                  <a:lnTo>
                    <a:pt x="0" y="97663"/>
                  </a:lnTo>
                  <a:lnTo>
                    <a:pt x="2157349" y="97663"/>
                  </a:lnTo>
                  <a:lnTo>
                    <a:pt x="2157349" y="0"/>
                  </a:lnTo>
                  <a:close/>
                </a:path>
              </a:pathLst>
            </a:custGeom>
            <a:solidFill>
              <a:srgbClr val="30475E"/>
            </a:solidFill>
          </p:spPr>
          <p:txBody>
            <a:bodyPr/>
            <a:lstStyle/>
            <a:p>
              <a:endParaRPr lang="en-US"/>
            </a:p>
          </p:txBody>
        </p:sp>
      </p:grpSp>
      <p:grpSp>
        <p:nvGrpSpPr>
          <p:cNvPr id="94" name="Group 94"/>
          <p:cNvGrpSpPr/>
          <p:nvPr/>
        </p:nvGrpSpPr>
        <p:grpSpPr>
          <a:xfrm>
            <a:off x="4106738" y="5945880"/>
            <a:ext cx="240222" cy="224414"/>
            <a:chOff x="0" y="0"/>
            <a:chExt cx="320296" cy="299219"/>
          </a:xfrm>
        </p:grpSpPr>
        <p:sp>
          <p:nvSpPr>
            <p:cNvPr id="95" name="Freeform 95"/>
            <p:cNvSpPr/>
            <p:nvPr/>
          </p:nvSpPr>
          <p:spPr>
            <a:xfrm>
              <a:off x="0" y="0"/>
              <a:ext cx="320167" cy="299085"/>
            </a:xfrm>
            <a:custGeom>
              <a:avLst/>
              <a:gdLst/>
              <a:ahLst/>
              <a:cxnLst/>
              <a:rect l="l" t="t" r="r" b="b"/>
              <a:pathLst>
                <a:path w="320167" h="299085">
                  <a:moveTo>
                    <a:pt x="157734" y="0"/>
                  </a:moveTo>
                  <a:cubicBezTo>
                    <a:pt x="85979" y="0"/>
                    <a:pt x="23114" y="53594"/>
                    <a:pt x="10922" y="126873"/>
                  </a:cubicBezTo>
                  <a:cubicBezTo>
                    <a:pt x="0" y="208280"/>
                    <a:pt x="57023" y="284226"/>
                    <a:pt x="138430" y="297815"/>
                  </a:cubicBezTo>
                  <a:cubicBezTo>
                    <a:pt x="145161" y="298704"/>
                    <a:pt x="151765" y="299085"/>
                    <a:pt x="158369" y="299085"/>
                  </a:cubicBezTo>
                  <a:cubicBezTo>
                    <a:pt x="231902" y="299085"/>
                    <a:pt x="296799" y="244983"/>
                    <a:pt x="306705" y="170180"/>
                  </a:cubicBezTo>
                  <a:cubicBezTo>
                    <a:pt x="320167" y="88900"/>
                    <a:pt x="263271" y="12827"/>
                    <a:pt x="181864" y="2032"/>
                  </a:cubicBezTo>
                  <a:cubicBezTo>
                    <a:pt x="173736" y="635"/>
                    <a:pt x="165735" y="0"/>
                    <a:pt x="157734" y="0"/>
                  </a:cubicBezTo>
                  <a:close/>
                </a:path>
              </a:pathLst>
            </a:custGeom>
            <a:solidFill>
              <a:srgbClr val="30475E"/>
            </a:solidFill>
          </p:spPr>
          <p:txBody>
            <a:bodyPr/>
            <a:lstStyle/>
            <a:p>
              <a:endParaRPr lang="en-US"/>
            </a:p>
          </p:txBody>
        </p:sp>
      </p:grpSp>
      <p:sp>
        <p:nvSpPr>
          <p:cNvPr id="96" name="Freeform 96"/>
          <p:cNvSpPr/>
          <p:nvPr/>
        </p:nvSpPr>
        <p:spPr>
          <a:xfrm>
            <a:off x="2376532" y="6148250"/>
            <a:ext cx="2025376" cy="1096426"/>
          </a:xfrm>
          <a:custGeom>
            <a:avLst/>
            <a:gdLst/>
            <a:ahLst/>
            <a:cxnLst/>
            <a:rect l="l" t="t" r="r" b="b"/>
            <a:pathLst>
              <a:path w="2025376" h="1096426">
                <a:moveTo>
                  <a:pt x="0" y="0"/>
                </a:moveTo>
                <a:lnTo>
                  <a:pt x="2025376" y="0"/>
                </a:lnTo>
                <a:lnTo>
                  <a:pt x="2025376" y="1096426"/>
                </a:lnTo>
                <a:lnTo>
                  <a:pt x="0" y="1096426"/>
                </a:lnTo>
                <a:lnTo>
                  <a:pt x="0" y="0"/>
                </a:lnTo>
                <a:close/>
              </a:path>
            </a:pathLst>
          </a:custGeom>
          <a:blipFill>
            <a:blip r:embed="rId55">
              <a:extLst>
                <a:ext uri="{96DAC541-7B7A-43D3-8B79-37D633B846F1}">
                  <asvg:svgBlip xmlns:asvg="http://schemas.microsoft.com/office/drawing/2016/SVG/main" r:embed="rId56"/>
                </a:ext>
              </a:extLst>
            </a:blip>
            <a:stretch>
              <a:fillRect/>
            </a:stretch>
          </a:blipFill>
        </p:spPr>
        <p:txBody>
          <a:bodyPr/>
          <a:lstStyle/>
          <a:p>
            <a:endParaRPr lang="en-US"/>
          </a:p>
        </p:txBody>
      </p:sp>
      <p:sp>
        <p:nvSpPr>
          <p:cNvPr id="97" name="Freeform 97"/>
          <p:cNvSpPr/>
          <p:nvPr/>
        </p:nvSpPr>
        <p:spPr>
          <a:xfrm>
            <a:off x="4469000" y="6148380"/>
            <a:ext cx="1608232" cy="1018150"/>
          </a:xfrm>
          <a:custGeom>
            <a:avLst/>
            <a:gdLst/>
            <a:ahLst/>
            <a:cxnLst/>
            <a:rect l="l" t="t" r="r" b="b"/>
            <a:pathLst>
              <a:path w="1608232" h="1018150">
                <a:moveTo>
                  <a:pt x="0" y="0"/>
                </a:moveTo>
                <a:lnTo>
                  <a:pt x="1608232" y="0"/>
                </a:lnTo>
                <a:lnTo>
                  <a:pt x="1608232" y="1018150"/>
                </a:lnTo>
                <a:lnTo>
                  <a:pt x="0" y="1018150"/>
                </a:lnTo>
                <a:lnTo>
                  <a:pt x="0" y="0"/>
                </a:lnTo>
                <a:close/>
              </a:path>
            </a:pathLst>
          </a:custGeom>
          <a:blipFill>
            <a:blip r:embed="rId57">
              <a:extLst>
                <a:ext uri="{96DAC541-7B7A-43D3-8B79-37D633B846F1}">
                  <asvg:svgBlip xmlns:asvg="http://schemas.microsoft.com/office/drawing/2016/SVG/main" r:embed="rId58"/>
                </a:ext>
              </a:extLst>
            </a:blip>
            <a:stretch>
              <a:fillRect/>
            </a:stretch>
          </a:blipFill>
        </p:spPr>
        <p:txBody>
          <a:bodyPr/>
          <a:lstStyle/>
          <a:p>
            <a:endParaRPr lang="en-US"/>
          </a:p>
        </p:txBody>
      </p:sp>
      <p:grpSp>
        <p:nvGrpSpPr>
          <p:cNvPr id="98" name="Group 98"/>
          <p:cNvGrpSpPr/>
          <p:nvPr/>
        </p:nvGrpSpPr>
        <p:grpSpPr>
          <a:xfrm>
            <a:off x="3945948" y="6891732"/>
            <a:ext cx="635066" cy="360334"/>
            <a:chOff x="0" y="0"/>
            <a:chExt cx="846755" cy="480445"/>
          </a:xfrm>
        </p:grpSpPr>
        <p:sp>
          <p:nvSpPr>
            <p:cNvPr id="99" name="Freeform 99"/>
            <p:cNvSpPr/>
            <p:nvPr/>
          </p:nvSpPr>
          <p:spPr>
            <a:xfrm>
              <a:off x="0" y="0"/>
              <a:ext cx="846709" cy="480314"/>
            </a:xfrm>
            <a:custGeom>
              <a:avLst/>
              <a:gdLst/>
              <a:ahLst/>
              <a:cxnLst/>
              <a:rect l="l" t="t" r="r" b="b"/>
              <a:pathLst>
                <a:path w="846709" h="480314">
                  <a:moveTo>
                    <a:pt x="697357" y="0"/>
                  </a:moveTo>
                  <a:cubicBezTo>
                    <a:pt x="629539" y="37973"/>
                    <a:pt x="558927" y="78613"/>
                    <a:pt x="491236" y="113919"/>
                  </a:cubicBezTo>
                  <a:cubicBezTo>
                    <a:pt x="417830" y="152019"/>
                    <a:pt x="0" y="295783"/>
                    <a:pt x="114046" y="447675"/>
                  </a:cubicBezTo>
                  <a:cubicBezTo>
                    <a:pt x="135763" y="477520"/>
                    <a:pt x="179197" y="480187"/>
                    <a:pt x="217170" y="480187"/>
                  </a:cubicBezTo>
                  <a:cubicBezTo>
                    <a:pt x="222250" y="480314"/>
                    <a:pt x="227457" y="480314"/>
                    <a:pt x="232537" y="480314"/>
                  </a:cubicBezTo>
                  <a:cubicBezTo>
                    <a:pt x="441579" y="480314"/>
                    <a:pt x="645414" y="427101"/>
                    <a:pt x="846709" y="366141"/>
                  </a:cubicBezTo>
                  <a:lnTo>
                    <a:pt x="697357" y="0"/>
                  </a:lnTo>
                  <a:close/>
                </a:path>
              </a:pathLst>
            </a:custGeom>
            <a:solidFill>
              <a:srgbClr val="E29F7B"/>
            </a:solidFill>
          </p:spPr>
          <p:txBody>
            <a:bodyPr/>
            <a:lstStyle/>
            <a:p>
              <a:endParaRPr lang="en-US"/>
            </a:p>
          </p:txBody>
        </p:sp>
      </p:grpSp>
      <p:sp>
        <p:nvSpPr>
          <p:cNvPr id="100" name="Freeform 100"/>
          <p:cNvSpPr/>
          <p:nvPr/>
        </p:nvSpPr>
        <p:spPr>
          <a:xfrm>
            <a:off x="3408628" y="6930356"/>
            <a:ext cx="903694" cy="272804"/>
          </a:xfrm>
          <a:custGeom>
            <a:avLst/>
            <a:gdLst/>
            <a:ahLst/>
            <a:cxnLst/>
            <a:rect l="l" t="t" r="r" b="b"/>
            <a:pathLst>
              <a:path w="903694" h="272804">
                <a:moveTo>
                  <a:pt x="0" y="0"/>
                </a:moveTo>
                <a:lnTo>
                  <a:pt x="903694" y="0"/>
                </a:lnTo>
                <a:lnTo>
                  <a:pt x="903694" y="272804"/>
                </a:lnTo>
                <a:lnTo>
                  <a:pt x="0" y="272804"/>
                </a:lnTo>
                <a:lnTo>
                  <a:pt x="0" y="0"/>
                </a:lnTo>
                <a:close/>
              </a:path>
            </a:pathLst>
          </a:custGeom>
          <a:blipFill>
            <a:blip r:embed="rId59">
              <a:extLst>
                <a:ext uri="{96DAC541-7B7A-43D3-8B79-37D633B846F1}">
                  <asvg:svgBlip xmlns:asvg="http://schemas.microsoft.com/office/drawing/2016/SVG/main" r:embed="rId60"/>
                </a:ext>
              </a:extLst>
            </a:blip>
            <a:stretch>
              <a:fillRect/>
            </a:stretch>
          </a:blipFill>
        </p:spPr>
        <p:txBody>
          <a:bodyPr/>
          <a:lstStyle/>
          <a:p>
            <a:endParaRPr lang="en-US"/>
          </a:p>
        </p:txBody>
      </p:sp>
      <p:sp>
        <p:nvSpPr>
          <p:cNvPr id="101" name="Freeform 101"/>
          <p:cNvSpPr/>
          <p:nvPr/>
        </p:nvSpPr>
        <p:spPr>
          <a:xfrm>
            <a:off x="2376468" y="6148380"/>
            <a:ext cx="1608232" cy="1018150"/>
          </a:xfrm>
          <a:custGeom>
            <a:avLst/>
            <a:gdLst/>
            <a:ahLst/>
            <a:cxnLst/>
            <a:rect l="l" t="t" r="r" b="b"/>
            <a:pathLst>
              <a:path w="1608232" h="1018150">
                <a:moveTo>
                  <a:pt x="0" y="0"/>
                </a:moveTo>
                <a:lnTo>
                  <a:pt x="1608232" y="0"/>
                </a:lnTo>
                <a:lnTo>
                  <a:pt x="1608232" y="1018150"/>
                </a:lnTo>
                <a:lnTo>
                  <a:pt x="0" y="1018150"/>
                </a:lnTo>
                <a:lnTo>
                  <a:pt x="0" y="0"/>
                </a:lnTo>
                <a:close/>
              </a:path>
            </a:pathLst>
          </a:custGeom>
          <a:blipFill>
            <a:blip r:embed="rId61">
              <a:extLst>
                <a:ext uri="{96DAC541-7B7A-43D3-8B79-37D633B846F1}">
                  <asvg:svgBlip xmlns:asvg="http://schemas.microsoft.com/office/drawing/2016/SVG/main" r:embed="rId62"/>
                </a:ext>
              </a:extLst>
            </a:blip>
            <a:stretch>
              <a:fillRect/>
            </a:stretch>
          </a:blipFill>
        </p:spPr>
        <p:txBody>
          <a:bodyPr/>
          <a:lstStyle/>
          <a:p>
            <a:endParaRPr lang="en-US"/>
          </a:p>
        </p:txBody>
      </p:sp>
      <p:sp>
        <p:nvSpPr>
          <p:cNvPr id="102" name="Freeform 102"/>
          <p:cNvSpPr/>
          <p:nvPr/>
        </p:nvSpPr>
        <p:spPr>
          <a:xfrm>
            <a:off x="3502262" y="6961588"/>
            <a:ext cx="926058" cy="337198"/>
          </a:xfrm>
          <a:custGeom>
            <a:avLst/>
            <a:gdLst/>
            <a:ahLst/>
            <a:cxnLst/>
            <a:rect l="l" t="t" r="r" b="b"/>
            <a:pathLst>
              <a:path w="926058" h="337198">
                <a:moveTo>
                  <a:pt x="0" y="0"/>
                </a:moveTo>
                <a:lnTo>
                  <a:pt x="926058" y="0"/>
                </a:lnTo>
                <a:lnTo>
                  <a:pt x="926058" y="337198"/>
                </a:lnTo>
                <a:lnTo>
                  <a:pt x="0" y="337198"/>
                </a:lnTo>
                <a:lnTo>
                  <a:pt x="0" y="0"/>
                </a:lnTo>
                <a:close/>
              </a:path>
            </a:pathLst>
          </a:custGeom>
          <a:blipFill>
            <a:blip r:embed="rId63">
              <a:extLst>
                <a:ext uri="{96DAC541-7B7A-43D3-8B79-37D633B846F1}">
                  <asvg:svgBlip xmlns:asvg="http://schemas.microsoft.com/office/drawing/2016/SVG/main" r:embed="rId64"/>
                </a:ext>
              </a:extLst>
            </a:blip>
            <a:stretch>
              <a:fillRect/>
            </a:stretch>
          </a:blipFill>
        </p:spPr>
        <p:txBody>
          <a:bodyPr/>
          <a:lstStyle/>
          <a:p>
            <a:endParaRPr lang="en-US"/>
          </a:p>
        </p:txBody>
      </p:sp>
      <p:sp>
        <p:nvSpPr>
          <p:cNvPr id="103" name="Freeform 103"/>
          <p:cNvSpPr/>
          <p:nvPr/>
        </p:nvSpPr>
        <p:spPr>
          <a:xfrm>
            <a:off x="3370004" y="6950792"/>
            <a:ext cx="610582" cy="380770"/>
          </a:xfrm>
          <a:custGeom>
            <a:avLst/>
            <a:gdLst/>
            <a:ahLst/>
            <a:cxnLst/>
            <a:rect l="l" t="t" r="r" b="b"/>
            <a:pathLst>
              <a:path w="610582" h="380770">
                <a:moveTo>
                  <a:pt x="0" y="0"/>
                </a:moveTo>
                <a:lnTo>
                  <a:pt x="610582" y="0"/>
                </a:lnTo>
                <a:lnTo>
                  <a:pt x="610582" y="380770"/>
                </a:lnTo>
                <a:lnTo>
                  <a:pt x="0" y="380770"/>
                </a:lnTo>
                <a:lnTo>
                  <a:pt x="0" y="0"/>
                </a:lnTo>
                <a:close/>
              </a:path>
            </a:pathLst>
          </a:custGeom>
          <a:blipFill>
            <a:blip r:embed="rId65">
              <a:extLst>
                <a:ext uri="{96DAC541-7B7A-43D3-8B79-37D633B846F1}">
                  <asvg:svgBlip xmlns:asvg="http://schemas.microsoft.com/office/drawing/2016/SVG/main" r:embed="rId66"/>
                </a:ext>
              </a:extLst>
            </a:blip>
            <a:stretch>
              <a:fillRect/>
            </a:stretch>
          </a:blipFill>
        </p:spPr>
        <p:txBody>
          <a:bodyPr/>
          <a:lstStyle/>
          <a:p>
            <a:endParaRPr lang="en-US"/>
          </a:p>
        </p:txBody>
      </p:sp>
      <p:grpSp>
        <p:nvGrpSpPr>
          <p:cNvPr id="104" name="Group 104"/>
          <p:cNvGrpSpPr/>
          <p:nvPr/>
        </p:nvGrpSpPr>
        <p:grpSpPr>
          <a:xfrm>
            <a:off x="6148052" y="6462250"/>
            <a:ext cx="403006" cy="578064"/>
            <a:chOff x="0" y="0"/>
            <a:chExt cx="537341" cy="770752"/>
          </a:xfrm>
        </p:grpSpPr>
        <p:sp>
          <p:nvSpPr>
            <p:cNvPr id="105" name="Freeform 105"/>
            <p:cNvSpPr/>
            <p:nvPr/>
          </p:nvSpPr>
          <p:spPr>
            <a:xfrm>
              <a:off x="0" y="127"/>
              <a:ext cx="537337" cy="770636"/>
            </a:xfrm>
            <a:custGeom>
              <a:avLst/>
              <a:gdLst/>
              <a:ahLst/>
              <a:cxnLst/>
              <a:rect l="l" t="t" r="r" b="b"/>
              <a:pathLst>
                <a:path w="537337" h="770636">
                  <a:moveTo>
                    <a:pt x="0" y="0"/>
                  </a:moveTo>
                  <a:lnTo>
                    <a:pt x="0" y="626745"/>
                  </a:lnTo>
                  <a:cubicBezTo>
                    <a:pt x="0" y="705485"/>
                    <a:pt x="62484" y="770636"/>
                    <a:pt x="143891" y="770636"/>
                  </a:cubicBezTo>
                  <a:lnTo>
                    <a:pt x="393446" y="770636"/>
                  </a:lnTo>
                  <a:cubicBezTo>
                    <a:pt x="472186" y="770636"/>
                    <a:pt x="537337" y="705485"/>
                    <a:pt x="537337" y="626745"/>
                  </a:cubicBezTo>
                  <a:lnTo>
                    <a:pt x="537337" y="0"/>
                  </a:lnTo>
                  <a:close/>
                </a:path>
              </a:pathLst>
            </a:custGeom>
            <a:solidFill>
              <a:srgbClr val="F2A365"/>
            </a:solidFill>
          </p:spPr>
          <p:txBody>
            <a:bodyPr/>
            <a:lstStyle/>
            <a:p>
              <a:endParaRPr lang="en-US"/>
            </a:p>
          </p:txBody>
        </p:sp>
      </p:grpSp>
      <p:grpSp>
        <p:nvGrpSpPr>
          <p:cNvPr id="106" name="Group 106"/>
          <p:cNvGrpSpPr/>
          <p:nvPr/>
        </p:nvGrpSpPr>
        <p:grpSpPr>
          <a:xfrm>
            <a:off x="6402478" y="6592514"/>
            <a:ext cx="350116" cy="356220"/>
            <a:chOff x="0" y="0"/>
            <a:chExt cx="466821" cy="474960"/>
          </a:xfrm>
        </p:grpSpPr>
        <p:sp>
          <p:nvSpPr>
            <p:cNvPr id="107" name="Freeform 107"/>
            <p:cNvSpPr/>
            <p:nvPr/>
          </p:nvSpPr>
          <p:spPr>
            <a:xfrm>
              <a:off x="0" y="127"/>
              <a:ext cx="466725" cy="474853"/>
            </a:xfrm>
            <a:custGeom>
              <a:avLst/>
              <a:gdLst/>
              <a:ahLst/>
              <a:cxnLst/>
              <a:rect l="l" t="t" r="r" b="b"/>
              <a:pathLst>
                <a:path w="466725" h="474853">
                  <a:moveTo>
                    <a:pt x="233426" y="86741"/>
                  </a:moveTo>
                  <a:cubicBezTo>
                    <a:pt x="317500" y="86741"/>
                    <a:pt x="385318" y="154559"/>
                    <a:pt x="385318" y="238760"/>
                  </a:cubicBezTo>
                  <a:cubicBezTo>
                    <a:pt x="385318" y="322961"/>
                    <a:pt x="317500" y="390652"/>
                    <a:pt x="233426" y="390652"/>
                  </a:cubicBezTo>
                  <a:cubicBezTo>
                    <a:pt x="151892" y="390652"/>
                    <a:pt x="84201" y="322834"/>
                    <a:pt x="84201" y="238760"/>
                  </a:cubicBezTo>
                  <a:cubicBezTo>
                    <a:pt x="84201" y="154686"/>
                    <a:pt x="151892" y="86741"/>
                    <a:pt x="233426" y="86741"/>
                  </a:cubicBezTo>
                  <a:close/>
                  <a:moveTo>
                    <a:pt x="233426" y="0"/>
                  </a:moveTo>
                  <a:cubicBezTo>
                    <a:pt x="105791" y="0"/>
                    <a:pt x="0" y="105791"/>
                    <a:pt x="0" y="238760"/>
                  </a:cubicBezTo>
                  <a:cubicBezTo>
                    <a:pt x="0" y="369062"/>
                    <a:pt x="105791" y="474853"/>
                    <a:pt x="233426" y="474853"/>
                  </a:cubicBezTo>
                  <a:cubicBezTo>
                    <a:pt x="363728" y="474853"/>
                    <a:pt x="466725" y="369062"/>
                    <a:pt x="466725" y="238760"/>
                  </a:cubicBezTo>
                  <a:cubicBezTo>
                    <a:pt x="466725" y="105791"/>
                    <a:pt x="363601" y="0"/>
                    <a:pt x="233426" y="0"/>
                  </a:cubicBezTo>
                  <a:close/>
                </a:path>
              </a:pathLst>
            </a:custGeom>
            <a:solidFill>
              <a:srgbClr val="F2A365"/>
            </a:solidFill>
          </p:spPr>
          <p:txBody>
            <a:bodyPr/>
            <a:lstStyle/>
            <a:p>
              <a:endParaRPr lang="en-US"/>
            </a:p>
          </p:txBody>
        </p:sp>
      </p:grpSp>
      <p:grpSp>
        <p:nvGrpSpPr>
          <p:cNvPr id="108" name="Group 108"/>
          <p:cNvGrpSpPr/>
          <p:nvPr/>
        </p:nvGrpSpPr>
        <p:grpSpPr>
          <a:xfrm>
            <a:off x="6186740" y="6496888"/>
            <a:ext cx="42800" cy="323638"/>
            <a:chOff x="0" y="0"/>
            <a:chExt cx="57067" cy="431517"/>
          </a:xfrm>
        </p:grpSpPr>
        <p:sp>
          <p:nvSpPr>
            <p:cNvPr id="109" name="Freeform 109"/>
            <p:cNvSpPr/>
            <p:nvPr/>
          </p:nvSpPr>
          <p:spPr>
            <a:xfrm>
              <a:off x="0" y="0"/>
              <a:ext cx="57023" cy="431419"/>
            </a:xfrm>
            <a:custGeom>
              <a:avLst/>
              <a:gdLst/>
              <a:ahLst/>
              <a:cxnLst/>
              <a:rect l="l" t="t" r="r" b="b"/>
              <a:pathLst>
                <a:path w="57023" h="431419">
                  <a:moveTo>
                    <a:pt x="27178" y="0"/>
                  </a:moveTo>
                  <a:cubicBezTo>
                    <a:pt x="10922" y="0"/>
                    <a:pt x="0" y="13589"/>
                    <a:pt x="0" y="27178"/>
                  </a:cubicBezTo>
                  <a:lnTo>
                    <a:pt x="0" y="401574"/>
                  </a:lnTo>
                  <a:cubicBezTo>
                    <a:pt x="0" y="417830"/>
                    <a:pt x="10922" y="431419"/>
                    <a:pt x="27178" y="431419"/>
                  </a:cubicBezTo>
                  <a:cubicBezTo>
                    <a:pt x="43434" y="431419"/>
                    <a:pt x="57023" y="417830"/>
                    <a:pt x="57023" y="401574"/>
                  </a:cubicBezTo>
                  <a:lnTo>
                    <a:pt x="57023" y="27178"/>
                  </a:lnTo>
                  <a:cubicBezTo>
                    <a:pt x="57023" y="13589"/>
                    <a:pt x="43434" y="0"/>
                    <a:pt x="27178" y="0"/>
                  </a:cubicBezTo>
                  <a:close/>
                </a:path>
              </a:pathLst>
            </a:custGeom>
            <a:solidFill>
              <a:srgbClr val="FFFFFF"/>
            </a:solidFill>
          </p:spPr>
          <p:txBody>
            <a:bodyPr/>
            <a:lstStyle/>
            <a:p>
              <a:endParaRPr lang="en-US"/>
            </a:p>
          </p:txBody>
        </p:sp>
      </p:grpSp>
      <p:grpSp>
        <p:nvGrpSpPr>
          <p:cNvPr id="110" name="Group 110"/>
          <p:cNvGrpSpPr/>
          <p:nvPr/>
        </p:nvGrpSpPr>
        <p:grpSpPr>
          <a:xfrm>
            <a:off x="6355628" y="6462250"/>
            <a:ext cx="195430" cy="578064"/>
            <a:chOff x="0" y="0"/>
            <a:chExt cx="260573" cy="770752"/>
          </a:xfrm>
        </p:grpSpPr>
        <p:sp>
          <p:nvSpPr>
            <p:cNvPr id="111" name="Freeform 111"/>
            <p:cNvSpPr/>
            <p:nvPr/>
          </p:nvSpPr>
          <p:spPr>
            <a:xfrm>
              <a:off x="127" y="127"/>
              <a:ext cx="260477" cy="770636"/>
            </a:xfrm>
            <a:custGeom>
              <a:avLst/>
              <a:gdLst/>
              <a:ahLst/>
              <a:cxnLst/>
              <a:rect l="l" t="t" r="r" b="b"/>
              <a:pathLst>
                <a:path w="260477" h="770636">
                  <a:moveTo>
                    <a:pt x="135636" y="0"/>
                  </a:moveTo>
                  <a:lnTo>
                    <a:pt x="135636" y="634873"/>
                  </a:lnTo>
                  <a:cubicBezTo>
                    <a:pt x="135636" y="710819"/>
                    <a:pt x="73279" y="770636"/>
                    <a:pt x="0" y="770636"/>
                  </a:cubicBezTo>
                  <a:lnTo>
                    <a:pt x="124714" y="770636"/>
                  </a:lnTo>
                  <a:cubicBezTo>
                    <a:pt x="197993" y="770636"/>
                    <a:pt x="260477" y="708279"/>
                    <a:pt x="260477" y="634873"/>
                  </a:cubicBezTo>
                  <a:lnTo>
                    <a:pt x="260477" y="0"/>
                  </a:lnTo>
                  <a:close/>
                </a:path>
              </a:pathLst>
            </a:custGeom>
            <a:solidFill>
              <a:srgbClr val="DD915E"/>
            </a:solidFill>
          </p:spPr>
          <p:txBody>
            <a:bodyPr/>
            <a:lstStyle/>
            <a:p>
              <a:endParaRPr lang="en-US"/>
            </a:p>
          </p:txBody>
        </p:sp>
      </p:grpSp>
      <p:sp>
        <p:nvSpPr>
          <p:cNvPr id="112" name="Freeform 112"/>
          <p:cNvSpPr/>
          <p:nvPr/>
        </p:nvSpPr>
        <p:spPr>
          <a:xfrm>
            <a:off x="1865946" y="2772925"/>
            <a:ext cx="4668852" cy="4668788"/>
          </a:xfrm>
          <a:custGeom>
            <a:avLst/>
            <a:gdLst/>
            <a:ahLst/>
            <a:cxnLst/>
            <a:rect l="l" t="t" r="r" b="b"/>
            <a:pathLst>
              <a:path w="4668852" h="4668788">
                <a:moveTo>
                  <a:pt x="0" y="0"/>
                </a:moveTo>
                <a:lnTo>
                  <a:pt x="4668852" y="0"/>
                </a:lnTo>
                <a:lnTo>
                  <a:pt x="4668852" y="4668788"/>
                </a:lnTo>
                <a:lnTo>
                  <a:pt x="0" y="4668788"/>
                </a:lnTo>
                <a:lnTo>
                  <a:pt x="0" y="0"/>
                </a:lnTo>
                <a:close/>
              </a:path>
            </a:pathLst>
          </a:custGeom>
          <a:blipFill>
            <a:blip r:embed="rId67">
              <a:extLst>
                <a:ext uri="{96DAC541-7B7A-43D3-8B79-37D633B846F1}">
                  <asvg:svgBlip xmlns:asvg="http://schemas.microsoft.com/office/drawing/2016/SVG/main" r:embed="rId68"/>
                </a:ext>
              </a:extLst>
            </a:blip>
            <a:stretch>
              <a:fillRect/>
            </a:stretch>
          </a:blipFill>
        </p:spPr>
        <p:txBody>
          <a:bodyPr/>
          <a:lstStyle/>
          <a:p>
            <a:endParaRPr lang="en-US"/>
          </a:p>
        </p:txBody>
      </p:sp>
      <p:sp>
        <p:nvSpPr>
          <p:cNvPr id="113" name="Freeform 113"/>
          <p:cNvSpPr/>
          <p:nvPr/>
        </p:nvSpPr>
        <p:spPr>
          <a:xfrm rot="887923">
            <a:off x="13475833" y="-8787301"/>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TextBox 2"/>
          <p:cNvSpPr txBox="1"/>
          <p:nvPr/>
        </p:nvSpPr>
        <p:spPr>
          <a:xfrm>
            <a:off x="1005825" y="801387"/>
            <a:ext cx="15264150" cy="847725"/>
          </a:xfrm>
          <a:prstGeom prst="rect">
            <a:avLst/>
          </a:prstGeom>
        </p:spPr>
        <p:txBody>
          <a:bodyPr lIns="0" tIns="0" rIns="0" bIns="0" rtlCol="0" anchor="t">
            <a:spAutoFit/>
          </a:bodyPr>
          <a:lstStyle/>
          <a:p>
            <a:pPr algn="ctr">
              <a:lnSpc>
                <a:spcPts val="6719"/>
              </a:lnSpc>
            </a:pPr>
            <a:r>
              <a:rPr lang="en-US" sz="5599">
                <a:solidFill>
                  <a:srgbClr val="000000"/>
                </a:solidFill>
                <a:latin typeface="Oswald Bold"/>
              </a:rPr>
              <a:t>CHỨC NĂNG USER</a:t>
            </a:r>
          </a:p>
        </p:txBody>
      </p:sp>
      <p:sp>
        <p:nvSpPr>
          <p:cNvPr id="3" name="Freeform 3"/>
          <p:cNvSpPr/>
          <p:nvPr/>
        </p:nvSpPr>
        <p:spPr>
          <a:xfrm>
            <a:off x="914400" y="2103128"/>
            <a:ext cx="6904318" cy="7620660"/>
          </a:xfrm>
          <a:custGeom>
            <a:avLst/>
            <a:gdLst/>
            <a:ahLst/>
            <a:cxnLst/>
            <a:rect l="l" t="t" r="r" b="b"/>
            <a:pathLst>
              <a:path w="6904318" h="7620660">
                <a:moveTo>
                  <a:pt x="0" y="0"/>
                </a:moveTo>
                <a:lnTo>
                  <a:pt x="6904318" y="0"/>
                </a:lnTo>
                <a:lnTo>
                  <a:pt x="6904318" y="7620660"/>
                </a:lnTo>
                <a:lnTo>
                  <a:pt x="0" y="7620660"/>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8637900" y="4563744"/>
            <a:ext cx="9650100" cy="3076575"/>
          </a:xfrm>
          <a:prstGeom prst="rect">
            <a:avLst/>
          </a:prstGeom>
        </p:spPr>
        <p:txBody>
          <a:bodyPr lIns="0" tIns="0" rIns="0" bIns="0" rtlCol="0" anchor="t">
            <a:spAutoFit/>
          </a:bodyPr>
          <a:lstStyle/>
          <a:p>
            <a:pPr marL="965199" lvl="1" indent="-482600" algn="l">
              <a:lnSpc>
                <a:spcPts val="4799"/>
              </a:lnSpc>
              <a:buFont typeface="Arial"/>
              <a:buChar char="•"/>
            </a:pPr>
            <a:r>
              <a:rPr lang="en-US" sz="3999">
                <a:solidFill>
                  <a:srgbClr val="000000"/>
                </a:solidFill>
                <a:latin typeface="Arial"/>
              </a:rPr>
              <a:t>Người dùng có thể đăng ký tài khoản</a:t>
            </a:r>
          </a:p>
          <a:p>
            <a:pPr marL="965199" lvl="1" indent="-482600" algn="l">
              <a:lnSpc>
                <a:spcPts val="4799"/>
              </a:lnSpc>
              <a:buFont typeface="Arial"/>
              <a:buChar char="•"/>
            </a:pPr>
            <a:r>
              <a:rPr lang="en-US" sz="3999">
                <a:solidFill>
                  <a:srgbClr val="000000"/>
                </a:solidFill>
                <a:latin typeface="Arial"/>
              </a:rPr>
              <a:t>Người dùng có thể đăng nhập tài khoản</a:t>
            </a:r>
          </a:p>
          <a:p>
            <a:pPr marL="965199" lvl="1" indent="-482600" algn="l">
              <a:lnSpc>
                <a:spcPts val="4799"/>
              </a:lnSpc>
              <a:buFont typeface="Arial"/>
              <a:buChar char="•"/>
            </a:pPr>
            <a:r>
              <a:rPr lang="en-US" sz="3999">
                <a:solidFill>
                  <a:srgbClr val="000000"/>
                </a:solidFill>
                <a:latin typeface="Arial"/>
              </a:rPr>
              <a:t>Người dùng có thể đặt hàng, thanh toán</a:t>
            </a:r>
          </a:p>
        </p:txBody>
      </p:sp>
      <p:grpSp>
        <p:nvGrpSpPr>
          <p:cNvPr id="5" name="Group 5"/>
          <p:cNvGrpSpPr/>
          <p:nvPr/>
        </p:nvGrpSpPr>
        <p:grpSpPr>
          <a:xfrm>
            <a:off x="-224419" y="-1349021"/>
            <a:ext cx="2094695" cy="2377721"/>
            <a:chOff x="0" y="0"/>
            <a:chExt cx="551689" cy="626231"/>
          </a:xfrm>
        </p:grpSpPr>
        <p:sp>
          <p:nvSpPr>
            <p:cNvPr id="6" name="Freeform 6"/>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7" name="TextBox 7"/>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a:off x="16333169" y="8069439"/>
            <a:ext cx="2094695" cy="2377721"/>
            <a:chOff x="0" y="0"/>
            <a:chExt cx="551689" cy="626231"/>
          </a:xfrm>
        </p:grpSpPr>
        <p:sp>
          <p:nvSpPr>
            <p:cNvPr id="9" name="Freeform 9"/>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A3A3A3"/>
            </a:solidFill>
          </p:spPr>
          <p:txBody>
            <a:bodyPr/>
            <a:lstStyle/>
            <a:p>
              <a:endParaRPr lang="en-US"/>
            </a:p>
          </p:txBody>
        </p:sp>
        <p:sp>
          <p:nvSpPr>
            <p:cNvPr id="10" name="TextBox 10"/>
            <p:cNvSpPr txBox="1"/>
            <p:nvPr/>
          </p:nvSpPr>
          <p:spPr>
            <a:xfrm>
              <a:off x="0" y="-19050"/>
              <a:ext cx="551689" cy="645281"/>
            </a:xfrm>
            <a:prstGeom prst="rect">
              <a:avLst/>
            </a:prstGeom>
          </p:spPr>
          <p:txBody>
            <a:bodyPr lIns="50800" tIns="50800" rIns="50800" bIns="50800" rtlCol="0" anchor="ctr"/>
            <a:lstStyle/>
            <a:p>
              <a:pPr algn="ctr">
                <a:lnSpc>
                  <a:spcPts val="2859"/>
                </a:lnSpc>
              </a:pPr>
              <a:endParaRPr/>
            </a:p>
          </p:txBody>
        </p:sp>
      </p:grpSp>
      <p:sp>
        <p:nvSpPr>
          <p:cNvPr id="11" name="Freeform 11"/>
          <p:cNvSpPr/>
          <p:nvPr/>
        </p:nvSpPr>
        <p:spPr>
          <a:xfrm rot="887923">
            <a:off x="12076940" y="-3354783"/>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319</Words>
  <Application>Microsoft Office PowerPoint</Application>
  <PresentationFormat>Custom</PresentationFormat>
  <Paragraphs>66</Paragraphs>
  <Slides>14</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Calibri</vt:lpstr>
      <vt:lpstr>Arial</vt:lpstr>
      <vt:lpstr>Arimo</vt:lpstr>
      <vt:lpstr>Oswald Bold</vt:lpstr>
      <vt:lpstr>Tahoma</vt:lpstr>
      <vt:lpstr>Open Sauce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Web - Cuối Kì.pptx</dc:title>
  <cp:lastModifiedBy>2174802010066 - Huỳnh Ngọc Gia Bảo - 71K27CNTT03</cp:lastModifiedBy>
  <cp:revision>1</cp:revision>
  <dcterms:created xsi:type="dcterms:W3CDTF">2006-08-16T00:00:00Z</dcterms:created>
  <dcterms:modified xsi:type="dcterms:W3CDTF">2023-11-28T05:21:10Z</dcterms:modified>
  <dc:identifier>DAF1SybG0x0</dc:identifier>
</cp:coreProperties>
</file>

<file path=docProps/thumbnail.jpeg>
</file>